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-432" y="-91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a8561aba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a8561aba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a8561aba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a8561aba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a8561aba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a8561aba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5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1275" y="2784099"/>
            <a:ext cx="6881798" cy="455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927" y="3024009"/>
            <a:ext cx="5309026" cy="407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7096325" y="4141325"/>
            <a:ext cx="5759700" cy="172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977" y="783659"/>
            <a:ext cx="5309026" cy="407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0690" y="4859451"/>
            <a:ext cx="5091599" cy="50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8011650" y="925350"/>
            <a:ext cx="102765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Single Board Computer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More powerful (faster processor, more memory)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Runs full, general purpose operating system (OS)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Can provide full command line or graphical user interface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Requires more power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4"/>
          <p:cNvSpPr txBox="1"/>
          <p:nvPr/>
        </p:nvSpPr>
        <p:spPr>
          <a:xfrm>
            <a:off x="8011650" y="5822450"/>
            <a:ext cx="102765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Microcontroller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Less powerful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Bare-metal (superloop) or real-time operating system (RTOS)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Limited or no user interface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Requires less power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3971" y="7356546"/>
            <a:ext cx="1364875" cy="16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3982" y="2924575"/>
            <a:ext cx="1364875" cy="1524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75" y="315375"/>
            <a:ext cx="7293274" cy="41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8650" y="313975"/>
            <a:ext cx="7298981" cy="41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225" y="5108375"/>
            <a:ext cx="7298976" cy="4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58648" y="5106848"/>
            <a:ext cx="7298976" cy="48660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60" y="817100"/>
            <a:ext cx="4025874" cy="40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5249" y="1022599"/>
            <a:ext cx="1807450" cy="36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3485279" y="817101"/>
            <a:ext cx="2720617" cy="402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6"/>
          <p:cNvCxnSpPr>
            <a:endCxn id="79" idx="1"/>
          </p:cNvCxnSpPr>
          <p:nvPr/>
        </p:nvCxnSpPr>
        <p:spPr>
          <a:xfrm>
            <a:off x="4802760" y="2830037"/>
            <a:ext cx="2328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83;p16"/>
          <p:cNvCxnSpPr>
            <a:stCxn id="79" idx="3"/>
            <a:endCxn id="81" idx="3"/>
          </p:cNvCxnSpPr>
          <p:nvPr/>
        </p:nvCxnSpPr>
        <p:spPr>
          <a:xfrm>
            <a:off x="11156935" y="2830037"/>
            <a:ext cx="2328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" name="Google Shape;84;p16"/>
          <p:cNvSpPr txBox="1"/>
          <p:nvPr/>
        </p:nvSpPr>
        <p:spPr>
          <a:xfrm>
            <a:off x="5524200" y="0"/>
            <a:ext cx="72396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Deterministic</a:t>
            </a:r>
            <a:endParaRPr sz="30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60" y="5960600"/>
            <a:ext cx="4025874" cy="40258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524200" y="5143500"/>
            <a:ext cx="72396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Probabilistic</a:t>
            </a:r>
            <a:endParaRPr sz="3000"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300" y="7202950"/>
            <a:ext cx="4979700" cy="154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6"/>
          <p:cNvCxnSpPr>
            <a:endCxn id="85" idx="1"/>
          </p:cNvCxnSpPr>
          <p:nvPr/>
        </p:nvCxnSpPr>
        <p:spPr>
          <a:xfrm>
            <a:off x="6087660" y="7973537"/>
            <a:ext cx="1043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" name="Google Shape;89;p16"/>
          <p:cNvSpPr txBox="1"/>
          <p:nvPr/>
        </p:nvSpPr>
        <p:spPr>
          <a:xfrm>
            <a:off x="2563300" y="6485050"/>
            <a:ext cx="1667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“stop” </a:t>
            </a:r>
            <a:endParaRPr sz="24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35888" y="6016262"/>
            <a:ext cx="5219400" cy="3914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6"/>
          <p:cNvCxnSpPr/>
          <p:nvPr/>
        </p:nvCxnSpPr>
        <p:spPr>
          <a:xfrm>
            <a:off x="10891335" y="7973537"/>
            <a:ext cx="1043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Footer Placehold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© 2021 EdgeImpulse, Inc.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Custom</PresentationFormat>
  <Paragraphs>17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Simple Light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sgmustadio</cp:lastModifiedBy>
  <cp:revision>1</cp:revision>
  <dcterms:modified xsi:type="dcterms:W3CDTF">2021-05-24T21:45:15Z</dcterms:modified>
</cp:coreProperties>
</file>