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4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</p:sldIdLst>
  <p:sldSz cy="5143500" cx="9144000"/>
  <p:notesSz cx="6858000" cy="9144000"/>
  <p:embeddedFontLst>
    <p:embeddedFont>
      <p:font typeface="Roboto"/>
      <p:regular r:id="rId20"/>
      <p:bold r:id="rId21"/>
      <p:italic r:id="rId22"/>
      <p:boldItalic r:id="rId23"/>
    </p:embeddedFont>
    <p:embeddedFont>
      <p:font typeface="Google Sans"/>
      <p:regular r:id="rId24"/>
      <p:bold r:id="rId25"/>
      <p:italic r:id="rId26"/>
      <p:boldItalic r:id="rId27"/>
    </p:embeddedFont>
    <p:embeddedFont>
      <p:font typeface="Google Sans Medium"/>
      <p:regular r:id="rId28"/>
      <p:bold r:id="rId29"/>
      <p:italic r:id="rId30"/>
      <p:boldItalic r:id="rId31"/>
    </p:embeddedFont>
    <p:embeddedFont>
      <p:font typeface="Helvetica Neue Light"/>
      <p:regular r:id="rId32"/>
      <p:bold r:id="rId33"/>
      <p:italic r:id="rId34"/>
      <p:boldItalic r:id="rId3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regular.fntdata"/><Relationship Id="rId22" Type="http://schemas.openxmlformats.org/officeDocument/2006/relationships/font" Target="fonts/Roboto-italic.fntdata"/><Relationship Id="rId21" Type="http://schemas.openxmlformats.org/officeDocument/2006/relationships/font" Target="fonts/Roboto-bold.fntdata"/><Relationship Id="rId24" Type="http://schemas.openxmlformats.org/officeDocument/2006/relationships/font" Target="fonts/GoogleSans-regular.fntdata"/><Relationship Id="rId23" Type="http://schemas.openxmlformats.org/officeDocument/2006/relationships/font" Target="fonts/Roboto-bold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GoogleSans-italic.fntdata"/><Relationship Id="rId25" Type="http://schemas.openxmlformats.org/officeDocument/2006/relationships/font" Target="fonts/GoogleSans-bold.fntdata"/><Relationship Id="rId28" Type="http://schemas.openxmlformats.org/officeDocument/2006/relationships/font" Target="fonts/GoogleSansMedium-regular.fntdata"/><Relationship Id="rId27" Type="http://schemas.openxmlformats.org/officeDocument/2006/relationships/font" Target="fonts/GoogleSans-bold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GoogleSansMedium-bold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GoogleSansMedium-boldItalic.fntdata"/><Relationship Id="rId30" Type="http://schemas.openxmlformats.org/officeDocument/2006/relationships/font" Target="fonts/GoogleSansMedium-italic.fntdata"/><Relationship Id="rId11" Type="http://schemas.openxmlformats.org/officeDocument/2006/relationships/slide" Target="slides/slide7.xml"/><Relationship Id="rId33" Type="http://schemas.openxmlformats.org/officeDocument/2006/relationships/font" Target="fonts/HelveticaNeueLight-bold.fntdata"/><Relationship Id="rId10" Type="http://schemas.openxmlformats.org/officeDocument/2006/relationships/slide" Target="slides/slide6.xml"/><Relationship Id="rId32" Type="http://schemas.openxmlformats.org/officeDocument/2006/relationships/font" Target="fonts/HelveticaNeueLight-regular.fntdata"/><Relationship Id="rId13" Type="http://schemas.openxmlformats.org/officeDocument/2006/relationships/slide" Target="slides/slide9.xml"/><Relationship Id="rId35" Type="http://schemas.openxmlformats.org/officeDocument/2006/relationships/font" Target="fonts/HelveticaNeueLight-boldItalic.fntdata"/><Relationship Id="rId12" Type="http://schemas.openxmlformats.org/officeDocument/2006/relationships/slide" Target="slides/slide8.xml"/><Relationship Id="rId34" Type="http://schemas.openxmlformats.org/officeDocument/2006/relationships/font" Target="fonts/HelveticaNeueLight-italic.fntdata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94db9f9f78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94db9f9f78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9411235d46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9411235d46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Image is public domain cc0: https://pixabay.com/photos/idea-pointing-raise-hand-raise-3082824/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9411235d46_0_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9411235d46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Image is public domain cc0: https://pixabay.com/photos/idea-pointing-raise-hand-raise-3082824/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9411235d46_0_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9411235d46_0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Image is public domain cc0: https://pixabay.com/photos/thinking-person-person-thinking-2681494/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9411235d46_0_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9411235d46_0_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Image is public domain cc0: </a:t>
            </a:r>
            <a:r>
              <a:rPr lang="en"/>
              <a:t>https://pixabay.com/photos/excited-person-happy-young-woman-3126449/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9411235d46_0_1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9411235d46_0_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Image is public domain cc0: </a:t>
            </a:r>
            <a:r>
              <a:rPr lang="en"/>
              <a:t>https://pixabay.com/photos/sunglasses-cool-fashion-style-2649326/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94f240be43_0_2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94f240be43_0_2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94101b97d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94101b97d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Image is public domain cc0: https://pixabay.com/photos/thinking-person-person-thinking-2681494/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94101b97d6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94101b97d6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94101b97d6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94101b97d6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94101b97d6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94101b97d6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94101b97d6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94101b97d6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94101b97d6_0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94101b97d6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9411235d4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9411235d4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9411235d46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9411235d46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- Crimson">
  <p:cSld name="CUSTOM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50" y="0"/>
            <a:ext cx="9144000" cy="4524000"/>
          </a:xfrm>
          <a:prstGeom prst="rect">
            <a:avLst/>
          </a:prstGeom>
          <a:solidFill>
            <a:srgbClr val="A51C30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 Light"/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cxnSp>
        <p:nvCxnSpPr>
          <p:cNvPr id="10" name="Google Shape;10;p2"/>
          <p:cNvCxnSpPr/>
          <p:nvPr/>
        </p:nvCxnSpPr>
        <p:spPr>
          <a:xfrm rot="10800000">
            <a:off x="426304" y="1476158"/>
            <a:ext cx="0" cy="1869900"/>
          </a:xfrm>
          <a:prstGeom prst="straightConnector1">
            <a:avLst/>
          </a:prstGeom>
          <a:noFill/>
          <a:ln cap="flat" cmpd="sng" w="25400">
            <a:solidFill>
              <a:srgbClr val="FFFFFF"/>
            </a:solidFill>
            <a:prstDash val="solid"/>
            <a:miter lim="400000"/>
            <a:headEnd len="sm" w="sm" type="none"/>
            <a:tailEnd len="sm" w="sm" type="none"/>
          </a:ln>
        </p:spPr>
      </p:cxnSp>
      <p:sp>
        <p:nvSpPr>
          <p:cNvPr id="11" name="Google Shape;11;p2"/>
          <p:cNvSpPr txBox="1"/>
          <p:nvPr>
            <p:ph type="title"/>
          </p:nvPr>
        </p:nvSpPr>
        <p:spPr>
          <a:xfrm>
            <a:off x="962188" y="2048788"/>
            <a:ext cx="78771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Google Sans"/>
              <a:buNone/>
              <a:defRPr b="0" i="0" sz="4400" u="none" cap="none" strike="noStrike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36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36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36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36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36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36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36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36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Box - Orange">
  <p:cSld name="TITLE_2_3_1_1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/>
          <p:nvPr>
            <p:ph idx="1" type="body"/>
          </p:nvPr>
        </p:nvSpPr>
        <p:spPr>
          <a:xfrm>
            <a:off x="344500" y="1546975"/>
            <a:ext cx="3911400" cy="33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Roboto"/>
              <a:buChar char="●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42900" lvl="1" marL="9144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Roboto"/>
              <a:buChar char="○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42900" lvl="2" marL="13716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■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42900" lvl="3" marL="18288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●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42900" lvl="4" marL="22860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○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42900" lvl="5" marL="2743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■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42900" lvl="6" marL="32004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●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42900" lvl="7" marL="36576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○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42900" lvl="8" marL="41148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■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50" name="Google Shape;50;p11"/>
          <p:cNvSpPr/>
          <p:nvPr/>
        </p:nvSpPr>
        <p:spPr>
          <a:xfrm>
            <a:off x="426300" y="492975"/>
            <a:ext cx="7797000" cy="4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3C4043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51" name="Google Shape;51;p11"/>
          <p:cNvSpPr/>
          <p:nvPr/>
        </p:nvSpPr>
        <p:spPr>
          <a:xfrm>
            <a:off x="-22468" y="235365"/>
            <a:ext cx="57900" cy="4672800"/>
          </a:xfrm>
          <a:prstGeom prst="rect">
            <a:avLst/>
          </a:prstGeom>
          <a:solidFill>
            <a:srgbClr val="EA8600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9BF7"/>
              </a:buClr>
              <a:buSzPts val="1200"/>
              <a:buFont typeface="Helvetica Neue Light"/>
              <a:buNone/>
            </a:pPr>
            <a:r>
              <a:t/>
            </a:r>
            <a:endParaRPr b="0" i="0" sz="1200" u="none" cap="none" strike="noStrike">
              <a:solidFill>
                <a:srgbClr val="1D8E3E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52" name="Google Shape;52;p11"/>
          <p:cNvSpPr txBox="1"/>
          <p:nvPr>
            <p:ph type="title"/>
          </p:nvPr>
        </p:nvSpPr>
        <p:spPr>
          <a:xfrm>
            <a:off x="344500" y="264375"/>
            <a:ext cx="7797000" cy="5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b="0" i="0" u="none" cap="none" strike="noStrike">
                <a:solidFill>
                  <a:srgbClr val="3C4043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53" name="Google Shape;53;p11"/>
          <p:cNvSpPr txBox="1"/>
          <p:nvPr>
            <p:ph idx="2" type="body"/>
          </p:nvPr>
        </p:nvSpPr>
        <p:spPr>
          <a:xfrm>
            <a:off x="4802775" y="1546975"/>
            <a:ext cx="3911400" cy="33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Roboto"/>
              <a:buChar char="●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42900" lvl="1" marL="9144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Roboto"/>
              <a:buChar char="○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42900" lvl="2" marL="13716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■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42900" lvl="3" marL="18288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●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42900" lvl="4" marL="22860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○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42900" lvl="5" marL="2743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■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42900" lvl="6" marL="32004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●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42900" lvl="7" marL="36576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○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42900" lvl="8" marL="41148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■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alf Color Grey - Crimson">
  <p:cSld name="TITLE_2_2_1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/>
          <p:nvPr>
            <p:ph idx="1" type="body"/>
          </p:nvPr>
        </p:nvSpPr>
        <p:spPr>
          <a:xfrm>
            <a:off x="344501" y="1718700"/>
            <a:ext cx="2976600" cy="20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Roboto"/>
              <a:buChar char="●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42900" lvl="1" marL="9144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Roboto"/>
              <a:buChar char="○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42900" lvl="2" marL="13716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■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42900" lvl="3" marL="18288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●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42900" lvl="4" marL="22860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○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42900" lvl="5" marL="2743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■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42900" lvl="6" marL="32004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●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42900" lvl="7" marL="36576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○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42900" lvl="8" marL="41148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■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57" name="Google Shape;57;p13"/>
          <p:cNvSpPr txBox="1"/>
          <p:nvPr>
            <p:ph type="title"/>
          </p:nvPr>
        </p:nvSpPr>
        <p:spPr>
          <a:xfrm>
            <a:off x="344500" y="603900"/>
            <a:ext cx="3864600" cy="9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b="0" i="0" u="none" cap="none" strike="noStrike">
                <a:solidFill>
                  <a:srgbClr val="3C4043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 Light"/>
              <a:buNone/>
              <a:defRPr b="0" i="0" sz="3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 Light"/>
              <a:buNone/>
              <a:defRPr b="0" i="0" sz="3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 Light"/>
              <a:buNone/>
              <a:defRPr b="0" i="0" sz="3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 Light"/>
              <a:buNone/>
              <a:defRPr b="0" i="0" sz="3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 Light"/>
              <a:buNone/>
              <a:defRPr b="0" i="0" sz="3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 Light"/>
              <a:buNone/>
              <a:defRPr b="0" i="0" sz="3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 Light"/>
              <a:buNone/>
              <a:defRPr b="0" i="0" sz="3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 Light"/>
              <a:buNone/>
              <a:defRPr b="0" i="0" sz="3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58" name="Google Shape;58;p13"/>
          <p:cNvSpPr/>
          <p:nvPr/>
        </p:nvSpPr>
        <p:spPr>
          <a:xfrm>
            <a:off x="4554300" y="0"/>
            <a:ext cx="4589700" cy="5143500"/>
          </a:xfrm>
          <a:prstGeom prst="rect">
            <a:avLst/>
          </a:prstGeom>
          <a:solidFill>
            <a:srgbClr val="F1F3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13"/>
          <p:cNvSpPr/>
          <p:nvPr/>
        </p:nvSpPr>
        <p:spPr>
          <a:xfrm>
            <a:off x="-22468" y="235365"/>
            <a:ext cx="57900" cy="4672800"/>
          </a:xfrm>
          <a:prstGeom prst="rect">
            <a:avLst/>
          </a:prstGeom>
          <a:solidFill>
            <a:srgbClr val="A51C30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9BF7"/>
              </a:buClr>
              <a:buSzPts val="1200"/>
              <a:buFont typeface="Helvetica Neue Light"/>
              <a:buNone/>
            </a:pPr>
            <a:r>
              <a:t/>
            </a:r>
            <a:endParaRPr b="0" i="0" sz="1200" u="none" cap="none" strike="noStrike">
              <a:solidFill>
                <a:srgbClr val="1D8E3E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60" name="Google Shape;60;p13"/>
          <p:cNvSpPr txBox="1"/>
          <p:nvPr>
            <p:ph idx="2" type="body"/>
          </p:nvPr>
        </p:nvSpPr>
        <p:spPr>
          <a:xfrm>
            <a:off x="344501" y="4743625"/>
            <a:ext cx="4345800" cy="37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6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6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6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6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6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6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6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6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6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alf Color Grey - Orange">
  <p:cSld name="TITLE_2_2_1_1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>
            <p:ph idx="1" type="body"/>
          </p:nvPr>
        </p:nvSpPr>
        <p:spPr>
          <a:xfrm>
            <a:off x="344501" y="1718700"/>
            <a:ext cx="2976600" cy="20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Roboto"/>
              <a:buChar char="●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42900" lvl="1" marL="9144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Roboto"/>
              <a:buChar char="○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42900" lvl="2" marL="13716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■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42900" lvl="3" marL="18288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●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42900" lvl="4" marL="22860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○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42900" lvl="5" marL="2743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■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42900" lvl="6" marL="32004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●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42900" lvl="7" marL="36576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○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42900" lvl="8" marL="41148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■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63" name="Google Shape;63;p14"/>
          <p:cNvSpPr txBox="1"/>
          <p:nvPr>
            <p:ph type="title"/>
          </p:nvPr>
        </p:nvSpPr>
        <p:spPr>
          <a:xfrm>
            <a:off x="344500" y="603900"/>
            <a:ext cx="3864600" cy="96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b="0" i="0" u="none" cap="none" strike="noStrike">
                <a:solidFill>
                  <a:srgbClr val="3C4043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 Light"/>
              <a:buNone/>
              <a:defRPr b="0" i="0" sz="3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 Light"/>
              <a:buNone/>
              <a:defRPr b="0" i="0" sz="3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 Light"/>
              <a:buNone/>
              <a:defRPr b="0" i="0" sz="3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 Light"/>
              <a:buNone/>
              <a:defRPr b="0" i="0" sz="3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 Light"/>
              <a:buNone/>
              <a:defRPr b="0" i="0" sz="3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 Light"/>
              <a:buNone/>
              <a:defRPr b="0" i="0" sz="3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 Light"/>
              <a:buNone/>
              <a:defRPr b="0" i="0" sz="3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 Light"/>
              <a:buNone/>
              <a:defRPr b="0" i="0" sz="3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64" name="Google Shape;64;p14"/>
          <p:cNvSpPr/>
          <p:nvPr/>
        </p:nvSpPr>
        <p:spPr>
          <a:xfrm>
            <a:off x="4554300" y="0"/>
            <a:ext cx="4589700" cy="5143500"/>
          </a:xfrm>
          <a:prstGeom prst="rect">
            <a:avLst/>
          </a:prstGeom>
          <a:solidFill>
            <a:srgbClr val="F1F3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14"/>
          <p:cNvSpPr/>
          <p:nvPr/>
        </p:nvSpPr>
        <p:spPr>
          <a:xfrm>
            <a:off x="-22468" y="235365"/>
            <a:ext cx="57900" cy="4672800"/>
          </a:xfrm>
          <a:prstGeom prst="rect">
            <a:avLst/>
          </a:prstGeom>
          <a:solidFill>
            <a:srgbClr val="EA8600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9BF7"/>
              </a:buClr>
              <a:buSzPts val="1200"/>
              <a:buFont typeface="Helvetica Neue Light"/>
              <a:buNone/>
            </a:pPr>
            <a:r>
              <a:t/>
            </a:r>
            <a:endParaRPr b="0" i="0" sz="1200" u="none" cap="none" strike="noStrike">
              <a:solidFill>
                <a:srgbClr val="1D8E3E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66" name="Google Shape;66;p14"/>
          <p:cNvSpPr txBox="1"/>
          <p:nvPr>
            <p:ph idx="2" type="body"/>
          </p:nvPr>
        </p:nvSpPr>
        <p:spPr>
          <a:xfrm>
            <a:off x="344501" y="4743625"/>
            <a:ext cx="4345800" cy="37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6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6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6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6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6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6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6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6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6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alf Color Grey - Blank">
  <p:cSld name="Blank_3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/>
          <p:nvPr/>
        </p:nvSpPr>
        <p:spPr>
          <a:xfrm>
            <a:off x="4554300" y="0"/>
            <a:ext cx="4589700" cy="5143500"/>
          </a:xfrm>
          <a:prstGeom prst="rect">
            <a:avLst/>
          </a:prstGeom>
          <a:solidFill>
            <a:srgbClr val="F1F3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Slide - Crimson">
  <p:cSld name="CUSTOM_2_1_1">
    <p:bg>
      <p:bgPr>
        <a:solidFill>
          <a:srgbClr val="FFFFFF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6"/>
          <p:cNvSpPr txBox="1"/>
          <p:nvPr>
            <p:ph type="title"/>
          </p:nvPr>
        </p:nvSpPr>
        <p:spPr>
          <a:xfrm>
            <a:off x="392925" y="1049175"/>
            <a:ext cx="7831200" cy="1935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5500">
                <a:solidFill>
                  <a:srgbClr val="3C4043"/>
                </a:solidFill>
                <a:latin typeface="Google Sans Medium"/>
                <a:ea typeface="Google Sans Medium"/>
                <a:cs typeface="Google Sans Medium"/>
                <a:sym typeface="Google Sa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71" name="Google Shape;71;p16"/>
          <p:cNvSpPr/>
          <p:nvPr/>
        </p:nvSpPr>
        <p:spPr>
          <a:xfrm>
            <a:off x="522575" y="3458700"/>
            <a:ext cx="465900" cy="94500"/>
          </a:xfrm>
          <a:prstGeom prst="roundRect">
            <a:avLst>
              <a:gd fmla="val 50000" name="adj"/>
            </a:avLst>
          </a:prstGeom>
          <a:solidFill>
            <a:srgbClr val="A51C3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16"/>
          <p:cNvSpPr txBox="1"/>
          <p:nvPr>
            <p:ph idx="1" type="subTitle"/>
          </p:nvPr>
        </p:nvSpPr>
        <p:spPr>
          <a:xfrm>
            <a:off x="422950" y="3714075"/>
            <a:ext cx="7831200" cy="30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9AA0A6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lvl="1" rtl="0">
              <a:spcBef>
                <a:spcPts val="2200"/>
              </a:spcBef>
              <a:spcAft>
                <a:spcPts val="0"/>
              </a:spcAft>
              <a:buNone/>
              <a:defRPr sz="1800"/>
            </a:lvl2pPr>
            <a:lvl3pPr lvl="2" rtl="0">
              <a:spcBef>
                <a:spcPts val="2200"/>
              </a:spcBef>
              <a:spcAft>
                <a:spcPts val="0"/>
              </a:spcAft>
              <a:buNone/>
              <a:defRPr sz="1800"/>
            </a:lvl3pPr>
            <a:lvl4pPr lvl="3" rtl="0">
              <a:spcBef>
                <a:spcPts val="2200"/>
              </a:spcBef>
              <a:spcAft>
                <a:spcPts val="0"/>
              </a:spcAft>
              <a:buNone/>
              <a:defRPr sz="1800"/>
            </a:lvl4pPr>
            <a:lvl5pPr lvl="4" rtl="0">
              <a:spcBef>
                <a:spcPts val="2200"/>
              </a:spcBef>
              <a:spcAft>
                <a:spcPts val="0"/>
              </a:spcAft>
              <a:buNone/>
              <a:defRPr sz="1800"/>
            </a:lvl5pPr>
            <a:lvl6pPr lvl="5" rtl="0">
              <a:spcBef>
                <a:spcPts val="2200"/>
              </a:spcBef>
              <a:spcAft>
                <a:spcPts val="0"/>
              </a:spcAft>
              <a:buNone/>
              <a:defRPr sz="1800"/>
            </a:lvl6pPr>
            <a:lvl7pPr lvl="6" rtl="0">
              <a:spcBef>
                <a:spcPts val="2200"/>
              </a:spcBef>
              <a:spcAft>
                <a:spcPts val="0"/>
              </a:spcAft>
              <a:buNone/>
              <a:defRPr sz="1800"/>
            </a:lvl7pPr>
            <a:lvl8pPr lvl="7" rtl="0">
              <a:spcBef>
                <a:spcPts val="2200"/>
              </a:spcBef>
              <a:spcAft>
                <a:spcPts val="0"/>
              </a:spcAft>
              <a:buNone/>
              <a:defRPr sz="1800"/>
            </a:lvl8pPr>
            <a:lvl9pPr lvl="8" rtl="0">
              <a:spcBef>
                <a:spcPts val="2200"/>
              </a:spcBef>
              <a:spcAft>
                <a:spcPts val="0"/>
              </a:spcAft>
              <a:buNone/>
              <a:defRPr sz="1800"/>
            </a:lvl9pPr>
          </a:lstStyle>
          <a:p/>
        </p:txBody>
      </p:sp>
      <p:sp>
        <p:nvSpPr>
          <p:cNvPr id="73" name="Google Shape;73;p16"/>
          <p:cNvSpPr txBox="1"/>
          <p:nvPr>
            <p:ph idx="2" type="subTitle"/>
          </p:nvPr>
        </p:nvSpPr>
        <p:spPr>
          <a:xfrm>
            <a:off x="422950" y="2984175"/>
            <a:ext cx="7801200" cy="36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3C4043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lvl="1" rtl="0">
              <a:spcBef>
                <a:spcPts val="22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22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22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22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22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22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22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220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Slide - Orange">
  <p:cSld name="CUSTOM_2_1_1_1">
    <p:bg>
      <p:bgPr>
        <a:solidFill>
          <a:srgbClr val="FFFFFF"/>
        </a:solidFill>
      </p:bgPr>
    </p:bg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/>
          <p:nvPr>
            <p:ph idx="1" type="subTitle"/>
          </p:nvPr>
        </p:nvSpPr>
        <p:spPr>
          <a:xfrm>
            <a:off x="422950" y="2984175"/>
            <a:ext cx="7801200" cy="36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3C4043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lvl="1" rtl="0">
              <a:spcBef>
                <a:spcPts val="22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22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22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22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22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22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22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220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76" name="Google Shape;76;p17"/>
          <p:cNvSpPr txBox="1"/>
          <p:nvPr>
            <p:ph type="title"/>
          </p:nvPr>
        </p:nvSpPr>
        <p:spPr>
          <a:xfrm>
            <a:off x="392925" y="1049175"/>
            <a:ext cx="7831200" cy="1935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5500">
                <a:solidFill>
                  <a:srgbClr val="3C4043"/>
                </a:solidFill>
                <a:latin typeface="Google Sans Medium"/>
                <a:ea typeface="Google Sans Medium"/>
                <a:cs typeface="Google Sans Medium"/>
                <a:sym typeface="Google Sa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77" name="Google Shape;77;p17"/>
          <p:cNvSpPr/>
          <p:nvPr/>
        </p:nvSpPr>
        <p:spPr>
          <a:xfrm>
            <a:off x="522575" y="3458700"/>
            <a:ext cx="465900" cy="94500"/>
          </a:xfrm>
          <a:prstGeom prst="roundRect">
            <a:avLst>
              <a:gd fmla="val 50000" name="adj"/>
            </a:avLst>
          </a:prstGeom>
          <a:solidFill>
            <a:srgbClr val="EA8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17"/>
          <p:cNvSpPr txBox="1"/>
          <p:nvPr>
            <p:ph idx="2" type="subTitle"/>
          </p:nvPr>
        </p:nvSpPr>
        <p:spPr>
          <a:xfrm>
            <a:off x="422950" y="3714075"/>
            <a:ext cx="7831200" cy="30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9AA0A6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lvl="1" rtl="0">
              <a:spcBef>
                <a:spcPts val="2200"/>
              </a:spcBef>
              <a:spcAft>
                <a:spcPts val="0"/>
              </a:spcAft>
              <a:buNone/>
              <a:defRPr sz="1800"/>
            </a:lvl2pPr>
            <a:lvl3pPr lvl="2" rtl="0">
              <a:spcBef>
                <a:spcPts val="2200"/>
              </a:spcBef>
              <a:spcAft>
                <a:spcPts val="0"/>
              </a:spcAft>
              <a:buNone/>
              <a:defRPr sz="1800"/>
            </a:lvl3pPr>
            <a:lvl4pPr lvl="3" rtl="0">
              <a:spcBef>
                <a:spcPts val="2200"/>
              </a:spcBef>
              <a:spcAft>
                <a:spcPts val="0"/>
              </a:spcAft>
              <a:buNone/>
              <a:defRPr sz="1800"/>
            </a:lvl4pPr>
            <a:lvl5pPr lvl="4" rtl="0">
              <a:spcBef>
                <a:spcPts val="2200"/>
              </a:spcBef>
              <a:spcAft>
                <a:spcPts val="0"/>
              </a:spcAft>
              <a:buNone/>
              <a:defRPr sz="1800"/>
            </a:lvl5pPr>
            <a:lvl6pPr lvl="5" rtl="0">
              <a:spcBef>
                <a:spcPts val="2200"/>
              </a:spcBef>
              <a:spcAft>
                <a:spcPts val="0"/>
              </a:spcAft>
              <a:buNone/>
              <a:defRPr sz="1800"/>
            </a:lvl6pPr>
            <a:lvl7pPr lvl="6" rtl="0">
              <a:spcBef>
                <a:spcPts val="2200"/>
              </a:spcBef>
              <a:spcAft>
                <a:spcPts val="0"/>
              </a:spcAft>
              <a:buNone/>
              <a:defRPr sz="1800"/>
            </a:lvl7pPr>
            <a:lvl8pPr lvl="7" rtl="0">
              <a:spcBef>
                <a:spcPts val="2200"/>
              </a:spcBef>
              <a:spcAft>
                <a:spcPts val="0"/>
              </a:spcAft>
              <a:buNone/>
              <a:defRPr sz="1800"/>
            </a:lvl8pPr>
            <a:lvl9pPr lvl="8" rtl="0">
              <a:spcBef>
                <a:spcPts val="2200"/>
              </a:spcBef>
              <a:spcAft>
                <a:spcPts val="0"/>
              </a:spcAft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- Orange">
  <p:cSld name="CUSTOM_1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/>
          <p:nvPr/>
        </p:nvSpPr>
        <p:spPr>
          <a:xfrm>
            <a:off x="50" y="0"/>
            <a:ext cx="9144000" cy="4524000"/>
          </a:xfrm>
          <a:prstGeom prst="rect">
            <a:avLst/>
          </a:prstGeom>
          <a:solidFill>
            <a:srgbClr val="EA8600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 Light"/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cxnSp>
        <p:nvCxnSpPr>
          <p:cNvPr id="14" name="Google Shape;14;p3"/>
          <p:cNvCxnSpPr/>
          <p:nvPr/>
        </p:nvCxnSpPr>
        <p:spPr>
          <a:xfrm rot="10800000">
            <a:off x="426304" y="1476158"/>
            <a:ext cx="0" cy="1869900"/>
          </a:xfrm>
          <a:prstGeom prst="straightConnector1">
            <a:avLst/>
          </a:prstGeom>
          <a:noFill/>
          <a:ln cap="flat" cmpd="sng" w="25400">
            <a:solidFill>
              <a:srgbClr val="FFFFFF"/>
            </a:solidFill>
            <a:prstDash val="solid"/>
            <a:miter lim="400000"/>
            <a:headEnd len="sm" w="sm" type="none"/>
            <a:tailEnd len="sm" w="sm" type="none"/>
          </a:ln>
        </p:spPr>
      </p:cxnSp>
      <p:sp>
        <p:nvSpPr>
          <p:cNvPr id="15" name="Google Shape;15;p3"/>
          <p:cNvSpPr txBox="1"/>
          <p:nvPr>
            <p:ph type="title"/>
          </p:nvPr>
        </p:nvSpPr>
        <p:spPr>
          <a:xfrm>
            <a:off x="962188" y="2048788"/>
            <a:ext cx="78771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Google Sans"/>
              <a:buNone/>
              <a:defRPr b="0" i="0" sz="4400" u="none" cap="none" strike="noStrike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36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36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36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36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36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36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36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36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- Crimson">
  <p:cSld name="TITLE_2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/>
          <p:nvPr/>
        </p:nvSpPr>
        <p:spPr>
          <a:xfrm>
            <a:off x="426300" y="492975"/>
            <a:ext cx="7797000" cy="4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3C4043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8" name="Google Shape;18;p4"/>
          <p:cNvSpPr/>
          <p:nvPr/>
        </p:nvSpPr>
        <p:spPr>
          <a:xfrm>
            <a:off x="-22468" y="235365"/>
            <a:ext cx="57900" cy="4672800"/>
          </a:xfrm>
          <a:prstGeom prst="rect">
            <a:avLst/>
          </a:prstGeom>
          <a:solidFill>
            <a:srgbClr val="A51C30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9BF7"/>
              </a:buClr>
              <a:buSzPts val="1200"/>
              <a:buFont typeface="Helvetica Neue Light"/>
              <a:buNone/>
            </a:pPr>
            <a:r>
              <a:t/>
            </a:r>
            <a:endParaRPr b="0" i="0" sz="1200" u="none" cap="none" strike="noStrike">
              <a:solidFill>
                <a:srgbClr val="1D8E3E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- Orange">
  <p:cSld name="TITLE_2_4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/>
          <p:nvPr/>
        </p:nvSpPr>
        <p:spPr>
          <a:xfrm>
            <a:off x="426300" y="492975"/>
            <a:ext cx="7797000" cy="4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3C4043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21" name="Google Shape;21;p5"/>
          <p:cNvSpPr/>
          <p:nvPr/>
        </p:nvSpPr>
        <p:spPr>
          <a:xfrm>
            <a:off x="-22468" y="235365"/>
            <a:ext cx="57900" cy="4672800"/>
          </a:xfrm>
          <a:prstGeom prst="rect">
            <a:avLst/>
          </a:prstGeom>
          <a:solidFill>
            <a:srgbClr val="EA8600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9BF7"/>
              </a:buClr>
              <a:buSzPts val="1200"/>
              <a:buFont typeface="Helvetica Neue Light"/>
              <a:buNone/>
            </a:pPr>
            <a:r>
              <a:t/>
            </a:r>
            <a:endParaRPr b="0" i="0" sz="1200" u="none" cap="none" strike="noStrike">
              <a:solidFill>
                <a:srgbClr val="1D8E3E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mall Box - Crimson">
  <p:cSld name="TITLE_2_3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6"/>
          <p:cNvSpPr txBox="1"/>
          <p:nvPr>
            <p:ph idx="1" type="body"/>
          </p:nvPr>
        </p:nvSpPr>
        <p:spPr>
          <a:xfrm>
            <a:off x="426300" y="1742775"/>
            <a:ext cx="3966600" cy="276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Roboto"/>
              <a:buChar char="●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42900" lvl="1" marL="9144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Roboto"/>
              <a:buChar char="○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42900" lvl="2" marL="13716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■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42900" lvl="3" marL="18288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●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42900" lvl="4" marL="22860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○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42900" lvl="5" marL="2743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■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42900" lvl="6" marL="32004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●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42900" lvl="7" marL="36576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○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42900" lvl="8" marL="41148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■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24" name="Google Shape;24;p6"/>
          <p:cNvSpPr/>
          <p:nvPr/>
        </p:nvSpPr>
        <p:spPr>
          <a:xfrm>
            <a:off x="426300" y="264375"/>
            <a:ext cx="7797000" cy="6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3C4043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25" name="Google Shape;25;p6"/>
          <p:cNvSpPr/>
          <p:nvPr/>
        </p:nvSpPr>
        <p:spPr>
          <a:xfrm>
            <a:off x="-22468" y="235365"/>
            <a:ext cx="57900" cy="4672800"/>
          </a:xfrm>
          <a:prstGeom prst="rect">
            <a:avLst/>
          </a:prstGeom>
          <a:solidFill>
            <a:srgbClr val="A51C30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9BF7"/>
              </a:buClr>
              <a:buSzPts val="1200"/>
              <a:buFont typeface="Helvetica Neue Light"/>
              <a:buNone/>
            </a:pPr>
            <a:r>
              <a:t/>
            </a:r>
            <a:endParaRPr b="0" i="0" sz="1200" u="none" cap="none" strike="noStrike">
              <a:solidFill>
                <a:srgbClr val="1D8E3E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26" name="Google Shape;26;p6"/>
          <p:cNvSpPr txBox="1"/>
          <p:nvPr>
            <p:ph type="title"/>
          </p:nvPr>
        </p:nvSpPr>
        <p:spPr>
          <a:xfrm>
            <a:off x="344500" y="264375"/>
            <a:ext cx="7797000" cy="57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b="0" i="0" u="none" cap="none" strike="noStrike">
                <a:solidFill>
                  <a:srgbClr val="3C4043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mall Box - Orange">
  <p:cSld name="TITLE_2_3_4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7"/>
          <p:cNvSpPr txBox="1"/>
          <p:nvPr>
            <p:ph idx="1" type="body"/>
          </p:nvPr>
        </p:nvSpPr>
        <p:spPr>
          <a:xfrm>
            <a:off x="426300" y="1742775"/>
            <a:ext cx="3966600" cy="276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Roboto"/>
              <a:buChar char="●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42900" lvl="1" marL="9144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Roboto"/>
              <a:buChar char="○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42900" lvl="2" marL="13716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■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42900" lvl="3" marL="18288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●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42900" lvl="4" marL="22860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○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42900" lvl="5" marL="2743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■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42900" lvl="6" marL="32004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●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42900" lvl="7" marL="36576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○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42900" lvl="8" marL="41148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■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29" name="Google Shape;29;p7"/>
          <p:cNvSpPr/>
          <p:nvPr/>
        </p:nvSpPr>
        <p:spPr>
          <a:xfrm>
            <a:off x="426300" y="492975"/>
            <a:ext cx="7797000" cy="4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3C4043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30" name="Google Shape;30;p7"/>
          <p:cNvSpPr/>
          <p:nvPr/>
        </p:nvSpPr>
        <p:spPr>
          <a:xfrm>
            <a:off x="-22468" y="235365"/>
            <a:ext cx="57900" cy="4672800"/>
          </a:xfrm>
          <a:prstGeom prst="rect">
            <a:avLst/>
          </a:prstGeom>
          <a:solidFill>
            <a:srgbClr val="EA8600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9BF7"/>
              </a:buClr>
              <a:buSzPts val="1200"/>
              <a:buFont typeface="Helvetica Neue Light"/>
              <a:buNone/>
            </a:pPr>
            <a:r>
              <a:t/>
            </a:r>
            <a:endParaRPr b="0" i="0" sz="1200" u="none" cap="none" strike="noStrike">
              <a:solidFill>
                <a:srgbClr val="1D8E3E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31" name="Google Shape;31;p7"/>
          <p:cNvSpPr txBox="1"/>
          <p:nvPr>
            <p:ph type="title"/>
          </p:nvPr>
        </p:nvSpPr>
        <p:spPr>
          <a:xfrm>
            <a:off x="344500" y="264375"/>
            <a:ext cx="7797000" cy="54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b="0" i="0" u="none" cap="none" strike="noStrike">
                <a:solidFill>
                  <a:srgbClr val="3C4043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Box - Crimson 1">
  <p:cSld name="TITLE_2_3_3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idx="1" type="body"/>
          </p:nvPr>
        </p:nvSpPr>
        <p:spPr>
          <a:xfrm>
            <a:off x="344500" y="1546975"/>
            <a:ext cx="8447700" cy="33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Roboto"/>
              <a:buChar char="●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42900" lvl="1" marL="9144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Roboto"/>
              <a:buChar char="○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42900" lvl="2" marL="13716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■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42900" lvl="3" marL="18288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●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42900" lvl="4" marL="22860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○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42900" lvl="5" marL="2743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■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42900" lvl="6" marL="32004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●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42900" lvl="7" marL="36576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○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42900" lvl="8" marL="41148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■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34" name="Google Shape;34;p8"/>
          <p:cNvSpPr/>
          <p:nvPr/>
        </p:nvSpPr>
        <p:spPr>
          <a:xfrm>
            <a:off x="426300" y="492975"/>
            <a:ext cx="7797000" cy="4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3C4043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35" name="Google Shape;35;p8"/>
          <p:cNvSpPr/>
          <p:nvPr/>
        </p:nvSpPr>
        <p:spPr>
          <a:xfrm>
            <a:off x="-22468" y="235365"/>
            <a:ext cx="57900" cy="4672800"/>
          </a:xfrm>
          <a:prstGeom prst="rect">
            <a:avLst/>
          </a:prstGeom>
          <a:solidFill>
            <a:srgbClr val="A51C30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9BF7"/>
              </a:buClr>
              <a:buSzPts val="1200"/>
              <a:buFont typeface="Helvetica Neue Light"/>
              <a:buNone/>
            </a:pPr>
            <a:r>
              <a:t/>
            </a:r>
            <a:endParaRPr b="0" i="0" sz="1200" u="none" cap="none" strike="noStrike">
              <a:solidFill>
                <a:srgbClr val="1D8E3E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36" name="Google Shape;36;p8"/>
          <p:cNvSpPr txBox="1"/>
          <p:nvPr>
            <p:ph type="title"/>
          </p:nvPr>
        </p:nvSpPr>
        <p:spPr>
          <a:xfrm>
            <a:off x="344500" y="264375"/>
            <a:ext cx="7797000" cy="5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b="0" i="0" u="none" cap="none" strike="noStrike">
                <a:solidFill>
                  <a:srgbClr val="3C4043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Box - Orange">
  <p:cSld name="TITLE_2_3_2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 txBox="1"/>
          <p:nvPr>
            <p:ph idx="1" type="body"/>
          </p:nvPr>
        </p:nvSpPr>
        <p:spPr>
          <a:xfrm>
            <a:off x="344500" y="1546975"/>
            <a:ext cx="8447700" cy="33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Roboto"/>
              <a:buChar char="●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42900" lvl="1" marL="9144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Roboto"/>
              <a:buChar char="○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42900" lvl="2" marL="13716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■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42900" lvl="3" marL="18288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●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42900" lvl="4" marL="22860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○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42900" lvl="5" marL="2743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■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42900" lvl="6" marL="32004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●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42900" lvl="7" marL="36576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○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42900" lvl="8" marL="41148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■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39" name="Google Shape;39;p9"/>
          <p:cNvSpPr/>
          <p:nvPr/>
        </p:nvSpPr>
        <p:spPr>
          <a:xfrm>
            <a:off x="426300" y="492975"/>
            <a:ext cx="7797000" cy="4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3C4043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40" name="Google Shape;40;p9"/>
          <p:cNvSpPr/>
          <p:nvPr/>
        </p:nvSpPr>
        <p:spPr>
          <a:xfrm>
            <a:off x="-22468" y="235365"/>
            <a:ext cx="57900" cy="4672800"/>
          </a:xfrm>
          <a:prstGeom prst="rect">
            <a:avLst/>
          </a:prstGeom>
          <a:solidFill>
            <a:srgbClr val="EA8600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9BF7"/>
              </a:buClr>
              <a:buSzPts val="1200"/>
              <a:buFont typeface="Helvetica Neue Light"/>
              <a:buNone/>
            </a:pPr>
            <a:r>
              <a:t/>
            </a:r>
            <a:endParaRPr b="0" i="0" sz="1200" u="none" cap="none" strike="noStrike">
              <a:solidFill>
                <a:srgbClr val="1D8E3E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41" name="Google Shape;41;p9"/>
          <p:cNvSpPr txBox="1"/>
          <p:nvPr>
            <p:ph type="title"/>
          </p:nvPr>
        </p:nvSpPr>
        <p:spPr>
          <a:xfrm>
            <a:off x="344500" y="264375"/>
            <a:ext cx="7797000" cy="55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b="0" i="0" u="none" cap="none" strike="noStrike">
                <a:solidFill>
                  <a:srgbClr val="3C4043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Box - Crimson">
  <p:cSld name="TITLE_2_3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0"/>
          <p:cNvSpPr txBox="1"/>
          <p:nvPr>
            <p:ph idx="1" type="body"/>
          </p:nvPr>
        </p:nvSpPr>
        <p:spPr>
          <a:xfrm>
            <a:off x="344500" y="1546975"/>
            <a:ext cx="3911400" cy="33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Roboto"/>
              <a:buChar char="●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42900" lvl="1" marL="9144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Roboto"/>
              <a:buChar char="○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42900" lvl="2" marL="13716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■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42900" lvl="3" marL="18288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●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42900" lvl="4" marL="22860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○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42900" lvl="5" marL="2743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■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42900" lvl="6" marL="32004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●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42900" lvl="7" marL="36576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○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42900" lvl="8" marL="41148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■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44" name="Google Shape;44;p10"/>
          <p:cNvSpPr/>
          <p:nvPr/>
        </p:nvSpPr>
        <p:spPr>
          <a:xfrm>
            <a:off x="426300" y="492975"/>
            <a:ext cx="7797000" cy="4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3C4043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45" name="Google Shape;45;p10"/>
          <p:cNvSpPr/>
          <p:nvPr/>
        </p:nvSpPr>
        <p:spPr>
          <a:xfrm>
            <a:off x="-22468" y="235365"/>
            <a:ext cx="57900" cy="4672800"/>
          </a:xfrm>
          <a:prstGeom prst="rect">
            <a:avLst/>
          </a:prstGeom>
          <a:solidFill>
            <a:srgbClr val="A51C30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9BF7"/>
              </a:buClr>
              <a:buSzPts val="1200"/>
              <a:buFont typeface="Helvetica Neue Light"/>
              <a:buNone/>
            </a:pPr>
            <a:r>
              <a:t/>
            </a:r>
            <a:endParaRPr b="0" i="0" sz="1200" u="none" cap="none" strike="noStrike">
              <a:solidFill>
                <a:srgbClr val="1D8E3E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46" name="Google Shape;46;p10"/>
          <p:cNvSpPr txBox="1"/>
          <p:nvPr>
            <p:ph type="title"/>
          </p:nvPr>
        </p:nvSpPr>
        <p:spPr>
          <a:xfrm>
            <a:off x="344500" y="264375"/>
            <a:ext cx="7797000" cy="55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b="0" i="0" u="none" cap="none" strike="noStrike">
                <a:solidFill>
                  <a:srgbClr val="3C4043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47" name="Google Shape;47;p10"/>
          <p:cNvSpPr txBox="1"/>
          <p:nvPr>
            <p:ph idx="2" type="body"/>
          </p:nvPr>
        </p:nvSpPr>
        <p:spPr>
          <a:xfrm>
            <a:off x="4802775" y="1546975"/>
            <a:ext cx="3911400" cy="33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Roboto"/>
              <a:buChar char="●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42900" lvl="1" marL="9144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Roboto"/>
              <a:buChar char="○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42900" lvl="2" marL="13716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■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42900" lvl="3" marL="18288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●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42900" lvl="4" marL="22860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○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42900" lvl="5" marL="2743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■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42900" lvl="6" marL="32004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●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42900" lvl="7" marL="36576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○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42900" lvl="8" marL="41148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■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theme" Target="../theme/theme2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idx="1" type="body"/>
          </p:nvPr>
        </p:nvSpPr>
        <p:spPr>
          <a:xfrm>
            <a:off x="340663" y="1128663"/>
            <a:ext cx="7877100" cy="345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Roboto"/>
              <a:buChar char="•"/>
              <a:defRPr b="0" i="0" sz="1800" u="none" cap="none" strike="noStrike">
                <a:solidFill>
                  <a:srgbClr val="80868B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42900" lvl="1" marL="9144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Roboto"/>
              <a:buChar char="•"/>
              <a:defRPr b="0" i="0" sz="1800" u="none" cap="none" strike="noStrike">
                <a:solidFill>
                  <a:srgbClr val="80868B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Roboto"/>
              <a:buChar char="•"/>
              <a:defRPr b="0" i="0" sz="1800" u="none" cap="none" strike="noStrike">
                <a:solidFill>
                  <a:srgbClr val="80868B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Roboto"/>
              <a:buChar char="•"/>
              <a:defRPr b="0" i="0" sz="1800" u="none" cap="none" strike="noStrike">
                <a:solidFill>
                  <a:srgbClr val="80868B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Roboto"/>
              <a:buChar char="•"/>
              <a:defRPr b="0" i="0" sz="1800" u="none" cap="none" strike="noStrike">
                <a:solidFill>
                  <a:srgbClr val="80868B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42900" lvl="5" marL="27432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Roboto"/>
              <a:buChar char="•"/>
              <a:defRPr b="0" i="0" sz="1800" u="none" cap="none" strike="noStrike">
                <a:solidFill>
                  <a:srgbClr val="80868B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42900" lvl="6" marL="32004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Roboto"/>
              <a:buChar char="•"/>
              <a:defRPr b="0" i="0" sz="1800" u="none" cap="none" strike="noStrike">
                <a:solidFill>
                  <a:srgbClr val="80868B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42900" lvl="7" marL="36576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Roboto"/>
              <a:buChar char="•"/>
              <a:defRPr b="0" i="0" sz="1800" u="none" cap="none" strike="noStrike">
                <a:solidFill>
                  <a:srgbClr val="80868B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42900" lvl="8" marL="41148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Roboto"/>
              <a:buChar char="•"/>
              <a:defRPr b="0" i="0" sz="1800" u="none" cap="none" strike="noStrike">
                <a:solidFill>
                  <a:srgbClr val="80868B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type="title"/>
          </p:nvPr>
        </p:nvSpPr>
        <p:spPr>
          <a:xfrm>
            <a:off x="395688" y="493663"/>
            <a:ext cx="78771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4043"/>
              </a:buClr>
              <a:buSzPts val="3000"/>
              <a:buFont typeface="Google Sans"/>
              <a:buNone/>
              <a:defRPr b="0" i="0" sz="3000" u="none" cap="none" strike="noStrike">
                <a:solidFill>
                  <a:srgbClr val="3C4043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Helvetica Neue Light"/>
              <a:buNone/>
              <a:defRPr b="0" i="0" sz="43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Helvetica Neue Light"/>
              <a:buNone/>
              <a:defRPr b="0" i="0" sz="43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Helvetica Neue Light"/>
              <a:buNone/>
              <a:defRPr b="0" i="0" sz="43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Helvetica Neue Light"/>
              <a:buNone/>
              <a:defRPr b="0" i="0" sz="43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Helvetica Neue Light"/>
              <a:buNone/>
              <a:defRPr b="0" i="0" sz="43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Helvetica Neue Light"/>
              <a:buNone/>
              <a:defRPr b="0" i="0" sz="43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Helvetica Neue Light"/>
              <a:buNone/>
              <a:defRPr b="0" i="0" sz="43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Helvetica Neue Light"/>
              <a:buNone/>
              <a:defRPr b="0" i="0" sz="43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8"/>
          <p:cNvSpPr txBox="1"/>
          <p:nvPr>
            <p:ph idx="1" type="subTitle"/>
          </p:nvPr>
        </p:nvSpPr>
        <p:spPr>
          <a:xfrm>
            <a:off x="422950" y="2984175"/>
            <a:ext cx="7801200" cy="36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way to measure your accuracy</a:t>
            </a:r>
            <a:endParaRPr/>
          </a:p>
        </p:txBody>
      </p:sp>
      <p:sp>
        <p:nvSpPr>
          <p:cNvPr id="84" name="Google Shape;84;p18"/>
          <p:cNvSpPr txBox="1"/>
          <p:nvPr>
            <p:ph type="title"/>
          </p:nvPr>
        </p:nvSpPr>
        <p:spPr>
          <a:xfrm>
            <a:off x="392925" y="1049175"/>
            <a:ext cx="7831200" cy="1935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Thinking about loss...</a:t>
            </a:r>
            <a:endParaRPr/>
          </a:p>
        </p:txBody>
      </p:sp>
      <p:sp>
        <p:nvSpPr>
          <p:cNvPr id="85" name="Google Shape;85;p18"/>
          <p:cNvSpPr txBox="1"/>
          <p:nvPr>
            <p:ph idx="2" type="subTitle"/>
          </p:nvPr>
        </p:nvSpPr>
        <p:spPr>
          <a:xfrm>
            <a:off x="422950" y="3714075"/>
            <a:ext cx="7831200" cy="30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Laurence Moroney, Google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Google Shape;194;p27"/>
          <p:cNvPicPr preferRelativeResize="0"/>
          <p:nvPr/>
        </p:nvPicPr>
        <p:blipFill rotWithShape="1">
          <a:blip r:embed="rId3">
            <a:alphaModFix/>
          </a:blip>
          <a:srcRect b="0" l="22317" r="23578" t="0"/>
          <a:stretch/>
        </p:blipFill>
        <p:spPr>
          <a:xfrm>
            <a:off x="4552875" y="-20625"/>
            <a:ext cx="4591123" cy="566162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5" name="Google Shape;195;p27"/>
          <p:cNvCxnSpPr/>
          <p:nvPr/>
        </p:nvCxnSpPr>
        <p:spPr>
          <a:xfrm>
            <a:off x="664800" y="3978450"/>
            <a:ext cx="0" cy="163500"/>
          </a:xfrm>
          <a:prstGeom prst="straightConnector1">
            <a:avLst/>
          </a:prstGeom>
          <a:noFill/>
          <a:ln cap="flat" cmpd="sng" w="38100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96" name="Google Shape;196;p27"/>
          <p:cNvCxnSpPr/>
          <p:nvPr/>
        </p:nvCxnSpPr>
        <p:spPr>
          <a:xfrm>
            <a:off x="1962474" y="3343473"/>
            <a:ext cx="0" cy="163500"/>
          </a:xfrm>
          <a:prstGeom prst="straightConnector1">
            <a:avLst/>
          </a:prstGeom>
          <a:noFill/>
          <a:ln cap="flat" cmpd="sng" w="38100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97" name="Google Shape;197;p27"/>
          <p:cNvCxnSpPr/>
          <p:nvPr/>
        </p:nvCxnSpPr>
        <p:spPr>
          <a:xfrm>
            <a:off x="2605700" y="2984575"/>
            <a:ext cx="0" cy="257700"/>
          </a:xfrm>
          <a:prstGeom prst="straightConnector1">
            <a:avLst/>
          </a:prstGeom>
          <a:noFill/>
          <a:ln cap="flat" cmpd="sng" w="38100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98" name="Google Shape;198;p27"/>
          <p:cNvCxnSpPr/>
          <p:nvPr/>
        </p:nvCxnSpPr>
        <p:spPr>
          <a:xfrm>
            <a:off x="3248925" y="2595025"/>
            <a:ext cx="3000" cy="381300"/>
          </a:xfrm>
          <a:prstGeom prst="straightConnector1">
            <a:avLst/>
          </a:prstGeom>
          <a:noFill/>
          <a:ln cap="flat" cmpd="sng" w="38100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99" name="Google Shape;199;p27"/>
          <p:cNvCxnSpPr/>
          <p:nvPr/>
        </p:nvCxnSpPr>
        <p:spPr>
          <a:xfrm>
            <a:off x="3902401" y="2213725"/>
            <a:ext cx="0" cy="486600"/>
          </a:xfrm>
          <a:prstGeom prst="straightConnector1">
            <a:avLst/>
          </a:prstGeom>
          <a:noFill/>
          <a:ln cap="flat" cmpd="sng" w="38100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00" name="Google Shape;200;p27"/>
          <p:cNvSpPr txBox="1"/>
          <p:nvPr/>
        </p:nvSpPr>
        <p:spPr>
          <a:xfrm>
            <a:off x="818200" y="4009125"/>
            <a:ext cx="644100" cy="47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accent2"/>
                </a:solidFill>
                <a:latin typeface="Google Sans"/>
                <a:ea typeface="Google Sans"/>
                <a:cs typeface="Google Sans"/>
                <a:sym typeface="Google Sans"/>
              </a:rPr>
              <a:t>1</a:t>
            </a:r>
            <a:endParaRPr sz="1900">
              <a:solidFill>
                <a:schemeClr val="accent2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201" name="Google Shape;201;p27"/>
          <p:cNvSpPr txBox="1"/>
          <p:nvPr/>
        </p:nvSpPr>
        <p:spPr>
          <a:xfrm>
            <a:off x="1379625" y="3609350"/>
            <a:ext cx="644100" cy="47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accent2"/>
                </a:solidFill>
                <a:latin typeface="Google Sans"/>
                <a:ea typeface="Google Sans"/>
                <a:cs typeface="Google Sans"/>
                <a:sym typeface="Google Sans"/>
              </a:rPr>
              <a:t>0</a:t>
            </a:r>
            <a:endParaRPr sz="1900">
              <a:solidFill>
                <a:schemeClr val="accent2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202" name="Google Shape;202;p27"/>
          <p:cNvSpPr txBox="1"/>
          <p:nvPr/>
        </p:nvSpPr>
        <p:spPr>
          <a:xfrm>
            <a:off x="2023725" y="3242275"/>
            <a:ext cx="644100" cy="47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accent2"/>
                </a:solidFill>
                <a:latin typeface="Google Sans"/>
                <a:ea typeface="Google Sans"/>
                <a:cs typeface="Google Sans"/>
                <a:sym typeface="Google Sans"/>
              </a:rPr>
              <a:t>1</a:t>
            </a:r>
            <a:endParaRPr sz="1900">
              <a:solidFill>
                <a:schemeClr val="accent2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203" name="Google Shape;203;p27"/>
          <p:cNvSpPr txBox="1"/>
          <p:nvPr/>
        </p:nvSpPr>
        <p:spPr>
          <a:xfrm>
            <a:off x="2667825" y="2976325"/>
            <a:ext cx="644100" cy="47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accent2"/>
                </a:solidFill>
                <a:latin typeface="Google Sans"/>
                <a:ea typeface="Google Sans"/>
                <a:cs typeface="Google Sans"/>
                <a:sym typeface="Google Sans"/>
              </a:rPr>
              <a:t>4</a:t>
            </a:r>
            <a:endParaRPr sz="1900">
              <a:solidFill>
                <a:schemeClr val="accent2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204" name="Google Shape;204;p27"/>
          <p:cNvSpPr txBox="1"/>
          <p:nvPr/>
        </p:nvSpPr>
        <p:spPr>
          <a:xfrm>
            <a:off x="3374050" y="2595025"/>
            <a:ext cx="644100" cy="47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accent2"/>
                </a:solidFill>
                <a:latin typeface="Google Sans"/>
                <a:ea typeface="Google Sans"/>
                <a:cs typeface="Google Sans"/>
                <a:sym typeface="Google Sans"/>
              </a:rPr>
              <a:t>9</a:t>
            </a:r>
            <a:endParaRPr sz="1900">
              <a:solidFill>
                <a:schemeClr val="accent2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205" name="Google Shape;205;p27"/>
          <p:cNvSpPr txBox="1"/>
          <p:nvPr/>
        </p:nvSpPr>
        <p:spPr>
          <a:xfrm>
            <a:off x="4018150" y="2072525"/>
            <a:ext cx="644100" cy="47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accent2"/>
                </a:solidFill>
                <a:latin typeface="Google Sans"/>
                <a:ea typeface="Google Sans"/>
                <a:cs typeface="Google Sans"/>
                <a:sym typeface="Google Sans"/>
              </a:rPr>
              <a:t>16</a:t>
            </a:r>
            <a:endParaRPr sz="1900">
              <a:solidFill>
                <a:schemeClr val="accent2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206" name="Google Shape;206;p27"/>
          <p:cNvSpPr txBox="1"/>
          <p:nvPr>
            <p:ph type="title"/>
          </p:nvPr>
        </p:nvSpPr>
        <p:spPr>
          <a:xfrm>
            <a:off x="344500" y="603900"/>
            <a:ext cx="3864600" cy="96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if we </a:t>
            </a:r>
            <a:r>
              <a:rPr b="1" lang="en"/>
              <a:t>square</a:t>
            </a:r>
            <a:r>
              <a:rPr baseline="30000" lang="en"/>
              <a:t>2</a:t>
            </a:r>
            <a:r>
              <a:rPr lang="en"/>
              <a:t> </a:t>
            </a:r>
            <a:r>
              <a:rPr lang="en"/>
              <a:t>them?</a:t>
            </a:r>
            <a:endParaRPr/>
          </a:p>
        </p:txBody>
      </p:sp>
      <p:cxnSp>
        <p:nvCxnSpPr>
          <p:cNvPr id="207" name="Google Shape;207;p27"/>
          <p:cNvCxnSpPr/>
          <p:nvPr/>
        </p:nvCxnSpPr>
        <p:spPr>
          <a:xfrm>
            <a:off x="1962474" y="3343473"/>
            <a:ext cx="0" cy="1635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8"/>
          <p:cNvSpPr txBox="1"/>
          <p:nvPr/>
        </p:nvSpPr>
        <p:spPr>
          <a:xfrm>
            <a:off x="337600" y="1779925"/>
            <a:ext cx="3824400" cy="149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latin typeface="Google Sans"/>
                <a:ea typeface="Google Sans"/>
                <a:cs typeface="Google Sans"/>
                <a:sym typeface="Google Sans"/>
              </a:rPr>
              <a:t>sqrt(</a:t>
            </a:r>
            <a:r>
              <a:rPr lang="en" sz="2100">
                <a:latin typeface="Google Sans"/>
                <a:ea typeface="Google Sans"/>
                <a:cs typeface="Google Sans"/>
                <a:sym typeface="Google Sans"/>
              </a:rPr>
              <a:t>1 + 1 + 4 + 9 + 16)</a:t>
            </a:r>
            <a:endParaRPr sz="2100"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latin typeface="Google Sans"/>
              <a:ea typeface="Google Sans"/>
              <a:cs typeface="Google Sans"/>
              <a:sym typeface="Google Sans"/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latin typeface="Google Sans"/>
                <a:ea typeface="Google Sans"/>
                <a:cs typeface="Google Sans"/>
                <a:sym typeface="Google Sans"/>
              </a:rPr>
              <a:t>= sqrt(31)</a:t>
            </a:r>
            <a:endParaRPr sz="2100">
              <a:latin typeface="Google Sans"/>
              <a:ea typeface="Google Sans"/>
              <a:cs typeface="Google Sans"/>
              <a:sym typeface="Google Sans"/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latin typeface="Google Sans"/>
                <a:ea typeface="Google Sans"/>
                <a:cs typeface="Google Sans"/>
                <a:sym typeface="Google Sans"/>
              </a:rPr>
              <a:t>= 5.57</a:t>
            </a:r>
            <a:endParaRPr sz="2100"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213" name="Google Shape;213;p28"/>
          <p:cNvSpPr txBox="1"/>
          <p:nvPr>
            <p:ph type="title"/>
          </p:nvPr>
        </p:nvSpPr>
        <p:spPr>
          <a:xfrm>
            <a:off x="344500" y="603900"/>
            <a:ext cx="4017300" cy="96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Total that (∑) and take the square root √</a:t>
            </a:r>
            <a:endParaRPr/>
          </a:p>
        </p:txBody>
      </p:sp>
      <p:pic>
        <p:nvPicPr>
          <p:cNvPr id="214" name="Google Shape;214;p28"/>
          <p:cNvPicPr preferRelativeResize="0"/>
          <p:nvPr/>
        </p:nvPicPr>
        <p:blipFill rotWithShape="1">
          <a:blip r:embed="rId3">
            <a:alphaModFix/>
          </a:blip>
          <a:srcRect b="0" l="22317" r="23578" t="0"/>
          <a:stretch/>
        </p:blipFill>
        <p:spPr>
          <a:xfrm>
            <a:off x="4552875" y="-20625"/>
            <a:ext cx="4591123" cy="5661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9"/>
          <p:cNvSpPr txBox="1"/>
          <p:nvPr>
            <p:ph idx="1" type="body"/>
          </p:nvPr>
        </p:nvSpPr>
        <p:spPr>
          <a:xfrm>
            <a:off x="344500" y="2070175"/>
            <a:ext cx="3567300" cy="108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  <a:latin typeface="Google Sans"/>
                <a:ea typeface="Google Sans"/>
                <a:cs typeface="Google Sans"/>
                <a:sym typeface="Google Sans"/>
              </a:rPr>
              <a:t>X = { -1, 0, 1, 2, 3, 4 }</a:t>
            </a:r>
            <a:endParaRPr sz="2400">
              <a:solidFill>
                <a:srgbClr val="000000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220" name="Google Shape;220;p29"/>
          <p:cNvSpPr txBox="1"/>
          <p:nvPr>
            <p:ph idx="1" type="body"/>
          </p:nvPr>
        </p:nvSpPr>
        <p:spPr>
          <a:xfrm>
            <a:off x="344500" y="2609400"/>
            <a:ext cx="3567300" cy="204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  <a:latin typeface="Google Sans"/>
                <a:ea typeface="Google Sans"/>
                <a:cs typeface="Google Sans"/>
                <a:sym typeface="Google Sans"/>
              </a:rPr>
              <a:t>My Y</a:t>
            </a:r>
            <a:r>
              <a:rPr lang="en" sz="2400">
                <a:solidFill>
                  <a:srgbClr val="000000"/>
                </a:solidFill>
                <a:latin typeface="Google Sans"/>
                <a:ea typeface="Google Sans"/>
                <a:cs typeface="Google Sans"/>
                <a:sym typeface="Google Sans"/>
              </a:rPr>
              <a:t> = { -4, -2, 0, 2, 4, 6 }</a:t>
            </a:r>
            <a:endParaRPr sz="2400">
              <a:solidFill>
                <a:srgbClr val="000000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  <a:latin typeface="Google Sans"/>
                <a:ea typeface="Google Sans"/>
                <a:cs typeface="Google Sans"/>
                <a:sym typeface="Google Sans"/>
              </a:rPr>
              <a:t>Real Y = {-3, -1, 1, 3, 5, 7}</a:t>
            </a:r>
            <a:endParaRPr sz="2400">
              <a:solidFill>
                <a:srgbClr val="000000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  <a:latin typeface="Google Sans"/>
                <a:ea typeface="Google Sans"/>
                <a:cs typeface="Google Sans"/>
                <a:sym typeface="Google Sans"/>
              </a:rPr>
              <a:t>Diff</a:t>
            </a:r>
            <a:r>
              <a:rPr baseline="30000" lang="en" sz="2400">
                <a:solidFill>
                  <a:srgbClr val="000000"/>
                </a:solidFill>
                <a:latin typeface="Google Sans"/>
                <a:ea typeface="Google Sans"/>
                <a:cs typeface="Google Sans"/>
                <a:sym typeface="Google Sans"/>
              </a:rPr>
              <a:t>2</a:t>
            </a:r>
            <a:r>
              <a:rPr lang="en" sz="2400">
                <a:solidFill>
                  <a:srgbClr val="000000"/>
                </a:solidFill>
                <a:latin typeface="Google Sans"/>
                <a:ea typeface="Google Sans"/>
                <a:cs typeface="Google Sans"/>
                <a:sym typeface="Google Sans"/>
              </a:rPr>
              <a:t> = </a:t>
            </a:r>
            <a:r>
              <a:rPr lang="en" sz="2400">
                <a:solidFill>
                  <a:srgbClr val="000000"/>
                </a:solidFill>
                <a:latin typeface="Google Sans"/>
                <a:ea typeface="Google Sans"/>
                <a:cs typeface="Google Sans"/>
                <a:sym typeface="Google Sans"/>
              </a:rPr>
              <a:t>{1, 1, 1, 1, 1}</a:t>
            </a:r>
            <a:endParaRPr sz="2400">
              <a:solidFill>
                <a:srgbClr val="000000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pic>
        <p:nvPicPr>
          <p:cNvPr id="221" name="Google Shape;221;p29"/>
          <p:cNvPicPr preferRelativeResize="0"/>
          <p:nvPr/>
        </p:nvPicPr>
        <p:blipFill rotWithShape="1">
          <a:blip r:embed="rId3">
            <a:alphaModFix/>
          </a:blip>
          <a:srcRect b="0" l="21531" r="20166" t="0"/>
          <a:stretch/>
        </p:blipFill>
        <p:spPr>
          <a:xfrm>
            <a:off x="4568400" y="-92402"/>
            <a:ext cx="4575600" cy="5235902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29"/>
          <p:cNvSpPr txBox="1"/>
          <p:nvPr>
            <p:ph type="title"/>
          </p:nvPr>
        </p:nvSpPr>
        <p:spPr>
          <a:xfrm>
            <a:off x="344500" y="603900"/>
            <a:ext cx="4017300" cy="96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Make another guess!</a:t>
            </a:r>
            <a:endParaRPr/>
          </a:p>
        </p:txBody>
      </p:sp>
      <p:sp>
        <p:nvSpPr>
          <p:cNvPr id="223" name="Google Shape;223;p29"/>
          <p:cNvSpPr txBox="1"/>
          <p:nvPr>
            <p:ph idx="1" type="body"/>
          </p:nvPr>
        </p:nvSpPr>
        <p:spPr>
          <a:xfrm>
            <a:off x="344500" y="1291125"/>
            <a:ext cx="3567300" cy="108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000000"/>
                </a:solidFill>
                <a:latin typeface="Google Sans"/>
                <a:ea typeface="Google Sans"/>
                <a:cs typeface="Google Sans"/>
                <a:sym typeface="Google Sans"/>
              </a:rPr>
              <a:t>Y = 2X - 2</a:t>
            </a:r>
            <a:endParaRPr b="1" sz="2400">
              <a:solidFill>
                <a:srgbClr val="000000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0"/>
          <p:cNvSpPr txBox="1"/>
          <p:nvPr/>
        </p:nvSpPr>
        <p:spPr>
          <a:xfrm>
            <a:off x="337600" y="2402200"/>
            <a:ext cx="3824400" cy="149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latin typeface="Roboto"/>
                <a:ea typeface="Roboto"/>
                <a:cs typeface="Roboto"/>
                <a:sym typeface="Roboto"/>
              </a:rPr>
              <a:t>sqrt(1 + 1 + 1 + 1 + 1)</a:t>
            </a:r>
            <a:endParaRPr sz="21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latin typeface="Roboto"/>
              <a:ea typeface="Roboto"/>
              <a:cs typeface="Roboto"/>
              <a:sym typeface="Roboto"/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latin typeface="Roboto"/>
                <a:ea typeface="Roboto"/>
                <a:cs typeface="Roboto"/>
                <a:sym typeface="Roboto"/>
              </a:rPr>
              <a:t>= sqrt(5)</a:t>
            </a:r>
            <a:endParaRPr sz="2100">
              <a:latin typeface="Roboto"/>
              <a:ea typeface="Roboto"/>
              <a:cs typeface="Roboto"/>
              <a:sym typeface="Roboto"/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latin typeface="Roboto"/>
                <a:ea typeface="Roboto"/>
                <a:cs typeface="Roboto"/>
                <a:sym typeface="Roboto"/>
              </a:rPr>
              <a:t>= 2.23</a:t>
            </a:r>
            <a:endParaRPr sz="21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29" name="Google Shape;229;p30"/>
          <p:cNvPicPr preferRelativeResize="0"/>
          <p:nvPr/>
        </p:nvPicPr>
        <p:blipFill rotWithShape="1">
          <a:blip r:embed="rId3">
            <a:alphaModFix/>
          </a:blip>
          <a:srcRect b="0" l="23595" r="24029" t="0"/>
          <a:stretch/>
        </p:blipFill>
        <p:spPr>
          <a:xfrm>
            <a:off x="4553725" y="-795575"/>
            <a:ext cx="4692773" cy="5977674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30"/>
          <p:cNvSpPr txBox="1"/>
          <p:nvPr>
            <p:ph type="title"/>
          </p:nvPr>
        </p:nvSpPr>
        <p:spPr>
          <a:xfrm>
            <a:off x="344500" y="603900"/>
            <a:ext cx="4017300" cy="96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Get the same difference, repeat the same process.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1"/>
          <p:cNvSpPr txBox="1"/>
          <p:nvPr>
            <p:ph idx="1" type="body"/>
          </p:nvPr>
        </p:nvSpPr>
        <p:spPr>
          <a:xfrm>
            <a:off x="344500" y="2070175"/>
            <a:ext cx="3567300" cy="108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</a:rPr>
              <a:t>X = { </a:t>
            </a:r>
            <a:r>
              <a:rPr lang="en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-1, 0, 1, 2, 3, 4 }</a:t>
            </a:r>
            <a:endParaRPr sz="2400">
              <a:solidFill>
                <a:srgbClr val="000000"/>
              </a:solidFill>
            </a:endParaRPr>
          </a:p>
        </p:txBody>
      </p:sp>
      <p:sp>
        <p:nvSpPr>
          <p:cNvPr id="236" name="Google Shape;236;p31"/>
          <p:cNvSpPr txBox="1"/>
          <p:nvPr>
            <p:ph idx="1" type="body"/>
          </p:nvPr>
        </p:nvSpPr>
        <p:spPr>
          <a:xfrm>
            <a:off x="344500" y="2609400"/>
            <a:ext cx="3836100" cy="204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</a:rPr>
              <a:t>My Y</a:t>
            </a:r>
            <a:r>
              <a:rPr lang="en" sz="2400">
                <a:solidFill>
                  <a:srgbClr val="000000"/>
                </a:solidFill>
              </a:rPr>
              <a:t> = { </a:t>
            </a:r>
            <a:r>
              <a:rPr lang="en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-3, -1, 1, 3, 5, 7 }</a:t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Real Y = {-3, -1, 1, 3, 5, 7}</a:t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Diff</a:t>
            </a:r>
            <a:r>
              <a:rPr baseline="30000" lang="en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= {0, 0, 0, 0, 0}</a:t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7" name="Google Shape;237;p31"/>
          <p:cNvPicPr preferRelativeResize="0"/>
          <p:nvPr/>
        </p:nvPicPr>
        <p:blipFill rotWithShape="1">
          <a:blip r:embed="rId3">
            <a:alphaModFix/>
          </a:blip>
          <a:srcRect b="0" l="19530" r="19285" t="0"/>
          <a:stretch/>
        </p:blipFill>
        <p:spPr>
          <a:xfrm>
            <a:off x="4559256" y="0"/>
            <a:ext cx="471694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31"/>
          <p:cNvSpPr txBox="1"/>
          <p:nvPr>
            <p:ph type="title"/>
          </p:nvPr>
        </p:nvSpPr>
        <p:spPr>
          <a:xfrm>
            <a:off x="344500" y="603900"/>
            <a:ext cx="4017300" cy="60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Make another guess!</a:t>
            </a:r>
            <a:endParaRPr/>
          </a:p>
        </p:txBody>
      </p:sp>
      <p:sp>
        <p:nvSpPr>
          <p:cNvPr id="239" name="Google Shape;239;p31"/>
          <p:cNvSpPr txBox="1"/>
          <p:nvPr>
            <p:ph idx="1" type="body"/>
          </p:nvPr>
        </p:nvSpPr>
        <p:spPr>
          <a:xfrm>
            <a:off x="344500" y="1291125"/>
            <a:ext cx="3567300" cy="108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000000"/>
                </a:solidFill>
                <a:latin typeface="Google Sans"/>
                <a:ea typeface="Google Sans"/>
                <a:cs typeface="Google Sans"/>
                <a:sym typeface="Google Sans"/>
              </a:rPr>
              <a:t>Y = 2X - 1</a:t>
            </a:r>
            <a:endParaRPr b="1" sz="2400">
              <a:solidFill>
                <a:srgbClr val="000000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2"/>
          <p:cNvSpPr txBox="1"/>
          <p:nvPr>
            <p:ph type="title"/>
          </p:nvPr>
        </p:nvSpPr>
        <p:spPr>
          <a:xfrm>
            <a:off x="962188" y="2048788"/>
            <a:ext cx="78771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Your turn!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9"/>
          <p:cNvSpPr txBox="1"/>
          <p:nvPr>
            <p:ph idx="1" type="body"/>
          </p:nvPr>
        </p:nvSpPr>
        <p:spPr>
          <a:xfrm>
            <a:off x="344500" y="1718700"/>
            <a:ext cx="3567300" cy="204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  <a:latin typeface="Google Sans"/>
                <a:ea typeface="Google Sans"/>
                <a:cs typeface="Google Sans"/>
                <a:sym typeface="Google Sans"/>
              </a:rPr>
              <a:t>X = { </a:t>
            </a:r>
            <a:r>
              <a:rPr lang="en" sz="2400">
                <a:solidFill>
                  <a:srgbClr val="000000"/>
                </a:solidFill>
                <a:latin typeface="Google Sans"/>
                <a:ea typeface="Google Sans"/>
                <a:cs typeface="Google Sans"/>
                <a:sym typeface="Google Sans"/>
              </a:rPr>
              <a:t>-1, 0, 1, 2, 3, 4 }</a:t>
            </a:r>
            <a:endParaRPr sz="2400">
              <a:solidFill>
                <a:srgbClr val="000000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91" name="Google Shape;91;p19"/>
          <p:cNvSpPr txBox="1"/>
          <p:nvPr>
            <p:ph type="title"/>
          </p:nvPr>
        </p:nvSpPr>
        <p:spPr>
          <a:xfrm>
            <a:off x="344500" y="603900"/>
            <a:ext cx="3864600" cy="96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Matching X to Y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92" name="Google Shape;92;p19"/>
          <p:cNvSpPr txBox="1"/>
          <p:nvPr>
            <p:ph idx="1" type="body"/>
          </p:nvPr>
        </p:nvSpPr>
        <p:spPr>
          <a:xfrm>
            <a:off x="344500" y="2228400"/>
            <a:ext cx="3567300" cy="204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</a:rPr>
              <a:t>Y</a:t>
            </a:r>
            <a:r>
              <a:rPr lang="en" sz="2400">
                <a:solidFill>
                  <a:srgbClr val="000000"/>
                </a:solidFill>
              </a:rPr>
              <a:t> = { </a:t>
            </a:r>
            <a:r>
              <a:rPr lang="en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-3, -1, 1, 3, 5, 7 </a:t>
            </a:r>
            <a:r>
              <a:rPr lang="en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}</a:t>
            </a:r>
            <a:endParaRPr sz="2400">
              <a:solidFill>
                <a:srgbClr val="000000"/>
              </a:solidFill>
            </a:endParaRPr>
          </a:p>
        </p:txBody>
      </p:sp>
      <p:pic>
        <p:nvPicPr>
          <p:cNvPr id="93" name="Google Shape;93;p19"/>
          <p:cNvPicPr preferRelativeResize="0"/>
          <p:nvPr/>
        </p:nvPicPr>
        <p:blipFill rotWithShape="1">
          <a:blip r:embed="rId3">
            <a:alphaModFix/>
          </a:blip>
          <a:srcRect b="1747" l="21439" r="20803" t="1165"/>
          <a:stretch/>
        </p:blipFill>
        <p:spPr>
          <a:xfrm>
            <a:off x="4557625" y="0"/>
            <a:ext cx="4667525" cy="5234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0"/>
          <p:cNvSpPr txBox="1"/>
          <p:nvPr>
            <p:ph idx="1" type="body"/>
          </p:nvPr>
        </p:nvSpPr>
        <p:spPr>
          <a:xfrm>
            <a:off x="344500" y="2660725"/>
            <a:ext cx="3567300" cy="108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</a:rPr>
              <a:t>X = { </a:t>
            </a:r>
            <a:r>
              <a:rPr lang="en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-1, 0, 1, 2, 3, 4 }</a:t>
            </a:r>
            <a:endParaRPr sz="2400">
              <a:solidFill>
                <a:srgbClr val="000000"/>
              </a:solidFill>
            </a:endParaRPr>
          </a:p>
        </p:txBody>
      </p:sp>
      <p:sp>
        <p:nvSpPr>
          <p:cNvPr id="99" name="Google Shape;99;p20"/>
          <p:cNvSpPr txBox="1"/>
          <p:nvPr>
            <p:ph idx="1" type="body"/>
          </p:nvPr>
        </p:nvSpPr>
        <p:spPr>
          <a:xfrm>
            <a:off x="344500" y="3142800"/>
            <a:ext cx="3567300" cy="204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  <a:latin typeface="Google Sans"/>
                <a:ea typeface="Google Sans"/>
                <a:cs typeface="Google Sans"/>
                <a:sym typeface="Google Sans"/>
              </a:rPr>
              <a:t>Y = { -4, -1, 2, 5, 8, 11 }</a:t>
            </a:r>
            <a:endParaRPr sz="2400">
              <a:solidFill>
                <a:srgbClr val="000000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00" name="Google Shape;100;p20"/>
          <p:cNvSpPr txBox="1"/>
          <p:nvPr>
            <p:ph idx="1" type="body"/>
          </p:nvPr>
        </p:nvSpPr>
        <p:spPr>
          <a:xfrm>
            <a:off x="344500" y="1379425"/>
            <a:ext cx="3567300" cy="108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000000"/>
                </a:solidFill>
                <a:latin typeface="Google Sans"/>
                <a:ea typeface="Google Sans"/>
                <a:cs typeface="Google Sans"/>
                <a:sym typeface="Google Sans"/>
              </a:rPr>
              <a:t>Y = 3X - 1</a:t>
            </a:r>
            <a:endParaRPr b="1" sz="2400">
              <a:solidFill>
                <a:srgbClr val="000000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01" name="Google Shape;101;p20"/>
          <p:cNvSpPr txBox="1"/>
          <p:nvPr>
            <p:ph type="title"/>
          </p:nvPr>
        </p:nvSpPr>
        <p:spPr>
          <a:xfrm>
            <a:off x="344500" y="603900"/>
            <a:ext cx="3864600" cy="96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Make a guess!</a:t>
            </a:r>
            <a:endParaRPr/>
          </a:p>
        </p:txBody>
      </p:sp>
      <p:sp>
        <p:nvSpPr>
          <p:cNvPr id="102" name="Google Shape;102;p20"/>
          <p:cNvSpPr/>
          <p:nvPr/>
        </p:nvSpPr>
        <p:spPr>
          <a:xfrm>
            <a:off x="4505825" y="0"/>
            <a:ext cx="46383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1"/>
          <p:cNvSpPr txBox="1"/>
          <p:nvPr>
            <p:ph idx="1" type="body"/>
          </p:nvPr>
        </p:nvSpPr>
        <p:spPr>
          <a:xfrm>
            <a:off x="344500" y="2679775"/>
            <a:ext cx="3567300" cy="108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  <a:latin typeface="Google Sans"/>
                <a:ea typeface="Google Sans"/>
                <a:cs typeface="Google Sans"/>
                <a:sym typeface="Google Sans"/>
              </a:rPr>
              <a:t>X = { -1, 0, 1, 2, 3, 4 }</a:t>
            </a:r>
            <a:endParaRPr sz="2400">
              <a:solidFill>
                <a:srgbClr val="000000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08" name="Google Shape;108;p21"/>
          <p:cNvSpPr txBox="1"/>
          <p:nvPr>
            <p:ph idx="1" type="body"/>
          </p:nvPr>
        </p:nvSpPr>
        <p:spPr>
          <a:xfrm>
            <a:off x="344500" y="3142800"/>
            <a:ext cx="4083300" cy="104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  <a:latin typeface="Google Sans"/>
                <a:ea typeface="Google Sans"/>
                <a:cs typeface="Google Sans"/>
                <a:sym typeface="Google Sans"/>
              </a:rPr>
              <a:t>My </a:t>
            </a:r>
            <a:r>
              <a:rPr lang="en" sz="2400">
                <a:solidFill>
                  <a:srgbClr val="000000"/>
                </a:solidFill>
                <a:latin typeface="Google Sans"/>
                <a:ea typeface="Google Sans"/>
                <a:cs typeface="Google Sans"/>
                <a:sym typeface="Google Sans"/>
              </a:rPr>
              <a:t>Y = { -4, -1, 2, 5, 8, 11 }</a:t>
            </a:r>
            <a:endParaRPr sz="2400">
              <a:solidFill>
                <a:srgbClr val="000000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09" name="Google Shape;109;p21"/>
          <p:cNvSpPr txBox="1"/>
          <p:nvPr>
            <p:ph idx="1" type="body"/>
          </p:nvPr>
        </p:nvSpPr>
        <p:spPr>
          <a:xfrm>
            <a:off x="344500" y="3584225"/>
            <a:ext cx="4083300" cy="5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  <a:latin typeface="Google Sans"/>
                <a:ea typeface="Google Sans"/>
                <a:cs typeface="Google Sans"/>
                <a:sym typeface="Google Sans"/>
              </a:rPr>
              <a:t>Real Y = { -3, -1, 1, 3, 5, 7 }</a:t>
            </a:r>
            <a:endParaRPr sz="2400">
              <a:solidFill>
                <a:srgbClr val="000000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10" name="Google Shape;110;p21"/>
          <p:cNvSpPr txBox="1"/>
          <p:nvPr>
            <p:ph type="title"/>
          </p:nvPr>
        </p:nvSpPr>
        <p:spPr>
          <a:xfrm>
            <a:off x="344500" y="603900"/>
            <a:ext cx="3864600" cy="96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good is the guess?</a:t>
            </a:r>
            <a:endParaRPr/>
          </a:p>
        </p:txBody>
      </p:sp>
      <p:sp>
        <p:nvSpPr>
          <p:cNvPr id="111" name="Google Shape;111;p21"/>
          <p:cNvSpPr txBox="1"/>
          <p:nvPr>
            <p:ph idx="1" type="body"/>
          </p:nvPr>
        </p:nvSpPr>
        <p:spPr>
          <a:xfrm>
            <a:off x="344500" y="1779475"/>
            <a:ext cx="3567300" cy="108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000000"/>
                </a:solidFill>
                <a:latin typeface="Google Sans"/>
                <a:ea typeface="Google Sans"/>
                <a:cs typeface="Google Sans"/>
                <a:sym typeface="Google Sans"/>
              </a:rPr>
              <a:t>Y = 3X - 1</a:t>
            </a:r>
            <a:endParaRPr b="1" sz="2400">
              <a:solidFill>
                <a:srgbClr val="000000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12" name="Google Shape;112;p21"/>
          <p:cNvSpPr/>
          <p:nvPr/>
        </p:nvSpPr>
        <p:spPr>
          <a:xfrm>
            <a:off x="4505825" y="0"/>
            <a:ext cx="46383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2"/>
          <p:cNvSpPr txBox="1"/>
          <p:nvPr>
            <p:ph type="title"/>
          </p:nvPr>
        </p:nvSpPr>
        <p:spPr>
          <a:xfrm>
            <a:off x="344500" y="603900"/>
            <a:ext cx="3864600" cy="96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measure it!</a:t>
            </a:r>
            <a:endParaRPr/>
          </a:p>
        </p:txBody>
      </p:sp>
      <p:sp>
        <p:nvSpPr>
          <p:cNvPr id="118" name="Google Shape;118;p22"/>
          <p:cNvSpPr/>
          <p:nvPr/>
        </p:nvSpPr>
        <p:spPr>
          <a:xfrm>
            <a:off x="4505825" y="0"/>
            <a:ext cx="46383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9" name="Google Shape;119;p22" title="Points scored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93688" y="1409850"/>
            <a:ext cx="3956625" cy="34488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3"/>
          <p:cNvSpPr/>
          <p:nvPr/>
        </p:nvSpPr>
        <p:spPr>
          <a:xfrm>
            <a:off x="4505825" y="0"/>
            <a:ext cx="46383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23"/>
          <p:cNvSpPr txBox="1"/>
          <p:nvPr>
            <p:ph type="title"/>
          </p:nvPr>
        </p:nvSpPr>
        <p:spPr>
          <a:xfrm>
            <a:off x="344500" y="603900"/>
            <a:ext cx="3864600" cy="96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measure it!</a:t>
            </a:r>
            <a:endParaRPr/>
          </a:p>
        </p:txBody>
      </p:sp>
      <p:grpSp>
        <p:nvGrpSpPr>
          <p:cNvPr id="126" name="Google Shape;126;p23"/>
          <p:cNvGrpSpPr/>
          <p:nvPr/>
        </p:nvGrpSpPr>
        <p:grpSpPr>
          <a:xfrm>
            <a:off x="2593688" y="1409850"/>
            <a:ext cx="3956625" cy="3448866"/>
            <a:chOff x="177675" y="1181250"/>
            <a:chExt cx="3956625" cy="3448866"/>
          </a:xfrm>
        </p:grpSpPr>
        <p:pic>
          <p:nvPicPr>
            <p:cNvPr id="127" name="Google Shape;127;p23" title="Points scored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77675" y="1181250"/>
              <a:ext cx="3956625" cy="3448866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28" name="Google Shape;128;p23"/>
            <p:cNvCxnSpPr/>
            <p:nvPr/>
          </p:nvCxnSpPr>
          <p:spPr>
            <a:xfrm>
              <a:off x="664800" y="3978450"/>
              <a:ext cx="0" cy="163500"/>
            </a:xfrm>
            <a:prstGeom prst="straightConnector1">
              <a:avLst/>
            </a:prstGeom>
            <a:noFill/>
            <a:ln cap="flat" cmpd="sng" w="38100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9" name="Google Shape;129;p23"/>
            <p:cNvCxnSpPr/>
            <p:nvPr/>
          </p:nvCxnSpPr>
          <p:spPr>
            <a:xfrm>
              <a:off x="1962474" y="3343473"/>
              <a:ext cx="0" cy="163500"/>
            </a:xfrm>
            <a:prstGeom prst="straightConnector1">
              <a:avLst/>
            </a:prstGeom>
            <a:noFill/>
            <a:ln cap="flat" cmpd="sng" w="38100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30" name="Google Shape;130;p23"/>
            <p:cNvCxnSpPr/>
            <p:nvPr/>
          </p:nvCxnSpPr>
          <p:spPr>
            <a:xfrm>
              <a:off x="2605700" y="2984575"/>
              <a:ext cx="0" cy="257700"/>
            </a:xfrm>
            <a:prstGeom prst="straightConnector1">
              <a:avLst/>
            </a:prstGeom>
            <a:noFill/>
            <a:ln cap="flat" cmpd="sng" w="38100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31" name="Google Shape;131;p23"/>
            <p:cNvCxnSpPr/>
            <p:nvPr/>
          </p:nvCxnSpPr>
          <p:spPr>
            <a:xfrm>
              <a:off x="3248925" y="2595025"/>
              <a:ext cx="3000" cy="381300"/>
            </a:xfrm>
            <a:prstGeom prst="straightConnector1">
              <a:avLst/>
            </a:prstGeom>
            <a:noFill/>
            <a:ln cap="flat" cmpd="sng" w="38100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32" name="Google Shape;132;p23"/>
            <p:cNvCxnSpPr/>
            <p:nvPr/>
          </p:nvCxnSpPr>
          <p:spPr>
            <a:xfrm>
              <a:off x="3902401" y="2213725"/>
              <a:ext cx="0" cy="486600"/>
            </a:xfrm>
            <a:prstGeom prst="straightConnector1">
              <a:avLst/>
            </a:prstGeom>
            <a:noFill/>
            <a:ln cap="flat" cmpd="sng" w="38100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4"/>
          <p:cNvSpPr/>
          <p:nvPr/>
        </p:nvSpPr>
        <p:spPr>
          <a:xfrm>
            <a:off x="4505825" y="0"/>
            <a:ext cx="46383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38" name="Google Shape;138;p24"/>
          <p:cNvGrpSpPr/>
          <p:nvPr/>
        </p:nvGrpSpPr>
        <p:grpSpPr>
          <a:xfrm>
            <a:off x="2593363" y="1409850"/>
            <a:ext cx="4484575" cy="3448866"/>
            <a:chOff x="177675" y="1181250"/>
            <a:chExt cx="4484575" cy="3448866"/>
          </a:xfrm>
        </p:grpSpPr>
        <p:pic>
          <p:nvPicPr>
            <p:cNvPr id="139" name="Google Shape;139;p24" title="Points scored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77675" y="1181250"/>
              <a:ext cx="3956625" cy="3448866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40" name="Google Shape;140;p24"/>
            <p:cNvCxnSpPr/>
            <p:nvPr/>
          </p:nvCxnSpPr>
          <p:spPr>
            <a:xfrm>
              <a:off x="664800" y="3978450"/>
              <a:ext cx="0" cy="163500"/>
            </a:xfrm>
            <a:prstGeom prst="straightConnector1">
              <a:avLst/>
            </a:prstGeom>
            <a:noFill/>
            <a:ln cap="flat" cmpd="sng" w="38100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1" name="Google Shape;141;p24"/>
            <p:cNvCxnSpPr/>
            <p:nvPr/>
          </p:nvCxnSpPr>
          <p:spPr>
            <a:xfrm>
              <a:off x="1962474" y="3343473"/>
              <a:ext cx="0" cy="163500"/>
            </a:xfrm>
            <a:prstGeom prst="straightConnector1">
              <a:avLst/>
            </a:prstGeom>
            <a:noFill/>
            <a:ln cap="flat" cmpd="sng" w="38100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2" name="Google Shape;142;p24"/>
            <p:cNvCxnSpPr/>
            <p:nvPr/>
          </p:nvCxnSpPr>
          <p:spPr>
            <a:xfrm>
              <a:off x="2605700" y="2984575"/>
              <a:ext cx="0" cy="257700"/>
            </a:xfrm>
            <a:prstGeom prst="straightConnector1">
              <a:avLst/>
            </a:prstGeom>
            <a:noFill/>
            <a:ln cap="flat" cmpd="sng" w="38100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3" name="Google Shape;143;p24"/>
            <p:cNvCxnSpPr/>
            <p:nvPr/>
          </p:nvCxnSpPr>
          <p:spPr>
            <a:xfrm>
              <a:off x="3248925" y="2595025"/>
              <a:ext cx="3000" cy="381300"/>
            </a:xfrm>
            <a:prstGeom prst="straightConnector1">
              <a:avLst/>
            </a:prstGeom>
            <a:noFill/>
            <a:ln cap="flat" cmpd="sng" w="38100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4" name="Google Shape;144;p24"/>
            <p:cNvCxnSpPr/>
            <p:nvPr/>
          </p:nvCxnSpPr>
          <p:spPr>
            <a:xfrm>
              <a:off x="3902401" y="2213725"/>
              <a:ext cx="0" cy="486600"/>
            </a:xfrm>
            <a:prstGeom prst="straightConnector1">
              <a:avLst/>
            </a:prstGeom>
            <a:noFill/>
            <a:ln cap="flat" cmpd="sng" w="38100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145" name="Google Shape;145;p24"/>
            <p:cNvSpPr txBox="1"/>
            <p:nvPr/>
          </p:nvSpPr>
          <p:spPr>
            <a:xfrm>
              <a:off x="818200" y="4009125"/>
              <a:ext cx="644100" cy="473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900">
                  <a:solidFill>
                    <a:schemeClr val="accent2"/>
                  </a:solidFill>
                  <a:latin typeface="Google Sans"/>
                  <a:ea typeface="Google Sans"/>
                  <a:cs typeface="Google Sans"/>
                  <a:sym typeface="Google Sans"/>
                </a:rPr>
                <a:t>-1</a:t>
              </a:r>
              <a:endParaRPr sz="1900">
                <a:solidFill>
                  <a:schemeClr val="accent2"/>
                </a:solidFill>
                <a:latin typeface="Google Sans"/>
                <a:ea typeface="Google Sans"/>
                <a:cs typeface="Google Sans"/>
                <a:sym typeface="Google Sans"/>
              </a:endParaRPr>
            </a:p>
          </p:txBody>
        </p:sp>
        <p:sp>
          <p:nvSpPr>
            <p:cNvPr id="146" name="Google Shape;146;p24"/>
            <p:cNvSpPr txBox="1"/>
            <p:nvPr/>
          </p:nvSpPr>
          <p:spPr>
            <a:xfrm>
              <a:off x="1379625" y="3609350"/>
              <a:ext cx="644100" cy="473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900">
                  <a:solidFill>
                    <a:schemeClr val="accent2"/>
                  </a:solidFill>
                  <a:latin typeface="Google Sans"/>
                  <a:ea typeface="Google Sans"/>
                  <a:cs typeface="Google Sans"/>
                  <a:sym typeface="Google Sans"/>
                </a:rPr>
                <a:t>0</a:t>
              </a:r>
              <a:endParaRPr sz="1900">
                <a:solidFill>
                  <a:schemeClr val="accent2"/>
                </a:solidFill>
                <a:latin typeface="Google Sans"/>
                <a:ea typeface="Google Sans"/>
                <a:cs typeface="Google Sans"/>
                <a:sym typeface="Google Sans"/>
              </a:endParaRPr>
            </a:p>
          </p:txBody>
        </p:sp>
        <p:sp>
          <p:nvSpPr>
            <p:cNvPr id="147" name="Google Shape;147;p24"/>
            <p:cNvSpPr txBox="1"/>
            <p:nvPr/>
          </p:nvSpPr>
          <p:spPr>
            <a:xfrm>
              <a:off x="2023725" y="3242275"/>
              <a:ext cx="644100" cy="473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900">
                  <a:solidFill>
                    <a:schemeClr val="accent2"/>
                  </a:solidFill>
                  <a:latin typeface="Google Sans"/>
                  <a:ea typeface="Google Sans"/>
                  <a:cs typeface="Google Sans"/>
                  <a:sym typeface="Google Sans"/>
                </a:rPr>
                <a:t>1</a:t>
              </a:r>
              <a:endParaRPr sz="1900">
                <a:solidFill>
                  <a:schemeClr val="accent2"/>
                </a:solidFill>
                <a:latin typeface="Google Sans"/>
                <a:ea typeface="Google Sans"/>
                <a:cs typeface="Google Sans"/>
                <a:sym typeface="Google Sans"/>
              </a:endParaRPr>
            </a:p>
          </p:txBody>
        </p:sp>
        <p:sp>
          <p:nvSpPr>
            <p:cNvPr id="148" name="Google Shape;148;p24"/>
            <p:cNvSpPr txBox="1"/>
            <p:nvPr/>
          </p:nvSpPr>
          <p:spPr>
            <a:xfrm>
              <a:off x="2667825" y="2976325"/>
              <a:ext cx="644100" cy="473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900">
                  <a:solidFill>
                    <a:schemeClr val="accent2"/>
                  </a:solidFill>
                  <a:latin typeface="Google Sans"/>
                  <a:ea typeface="Google Sans"/>
                  <a:cs typeface="Google Sans"/>
                  <a:sym typeface="Google Sans"/>
                </a:rPr>
                <a:t>2</a:t>
              </a:r>
              <a:endParaRPr sz="1900">
                <a:solidFill>
                  <a:schemeClr val="accent2"/>
                </a:solidFill>
                <a:latin typeface="Google Sans"/>
                <a:ea typeface="Google Sans"/>
                <a:cs typeface="Google Sans"/>
                <a:sym typeface="Google Sans"/>
              </a:endParaRPr>
            </a:p>
          </p:txBody>
        </p:sp>
        <p:sp>
          <p:nvSpPr>
            <p:cNvPr id="149" name="Google Shape;149;p24"/>
            <p:cNvSpPr txBox="1"/>
            <p:nvPr/>
          </p:nvSpPr>
          <p:spPr>
            <a:xfrm>
              <a:off x="3374050" y="2595025"/>
              <a:ext cx="644100" cy="473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900">
                  <a:solidFill>
                    <a:schemeClr val="accent2"/>
                  </a:solidFill>
                  <a:latin typeface="Google Sans"/>
                  <a:ea typeface="Google Sans"/>
                  <a:cs typeface="Google Sans"/>
                  <a:sym typeface="Google Sans"/>
                </a:rPr>
                <a:t>3</a:t>
              </a:r>
              <a:endParaRPr sz="1900">
                <a:solidFill>
                  <a:schemeClr val="accent2"/>
                </a:solidFill>
                <a:latin typeface="Google Sans"/>
                <a:ea typeface="Google Sans"/>
                <a:cs typeface="Google Sans"/>
                <a:sym typeface="Google Sans"/>
              </a:endParaRPr>
            </a:p>
          </p:txBody>
        </p:sp>
        <p:sp>
          <p:nvSpPr>
            <p:cNvPr id="150" name="Google Shape;150;p24"/>
            <p:cNvSpPr txBox="1"/>
            <p:nvPr/>
          </p:nvSpPr>
          <p:spPr>
            <a:xfrm>
              <a:off x="4018150" y="2072525"/>
              <a:ext cx="644100" cy="473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900">
                  <a:solidFill>
                    <a:schemeClr val="accent2"/>
                  </a:solidFill>
                  <a:latin typeface="Google Sans"/>
                  <a:ea typeface="Google Sans"/>
                  <a:cs typeface="Google Sans"/>
                  <a:sym typeface="Google Sans"/>
                </a:rPr>
                <a:t>4</a:t>
              </a:r>
              <a:endParaRPr sz="1900">
                <a:solidFill>
                  <a:schemeClr val="accent2"/>
                </a:solidFill>
                <a:latin typeface="Google Sans"/>
                <a:ea typeface="Google Sans"/>
                <a:cs typeface="Google Sans"/>
                <a:sym typeface="Google Sans"/>
              </a:endParaRPr>
            </a:p>
          </p:txBody>
        </p:sp>
      </p:grpSp>
      <p:sp>
        <p:nvSpPr>
          <p:cNvPr id="151" name="Google Shape;151;p24"/>
          <p:cNvSpPr txBox="1"/>
          <p:nvPr>
            <p:ph type="title"/>
          </p:nvPr>
        </p:nvSpPr>
        <p:spPr>
          <a:xfrm>
            <a:off x="344500" y="603900"/>
            <a:ext cx="3864600" cy="96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measure it!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5"/>
          <p:cNvSpPr txBox="1"/>
          <p:nvPr>
            <p:ph type="title"/>
          </p:nvPr>
        </p:nvSpPr>
        <p:spPr>
          <a:xfrm>
            <a:off x="344500" y="603900"/>
            <a:ext cx="3864600" cy="96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measure it!</a:t>
            </a:r>
            <a:endParaRPr/>
          </a:p>
        </p:txBody>
      </p:sp>
      <p:sp>
        <p:nvSpPr>
          <p:cNvPr id="157" name="Google Shape;157;p25"/>
          <p:cNvSpPr/>
          <p:nvPr/>
        </p:nvSpPr>
        <p:spPr>
          <a:xfrm>
            <a:off x="4505825" y="0"/>
            <a:ext cx="46383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58" name="Google Shape;158;p25"/>
          <p:cNvGrpSpPr/>
          <p:nvPr/>
        </p:nvGrpSpPr>
        <p:grpSpPr>
          <a:xfrm>
            <a:off x="3080488" y="2301125"/>
            <a:ext cx="3997450" cy="2410000"/>
            <a:chOff x="664800" y="2072525"/>
            <a:chExt cx="3997450" cy="2410000"/>
          </a:xfrm>
        </p:grpSpPr>
        <p:cxnSp>
          <p:nvCxnSpPr>
            <p:cNvPr id="159" name="Google Shape;159;p25"/>
            <p:cNvCxnSpPr/>
            <p:nvPr/>
          </p:nvCxnSpPr>
          <p:spPr>
            <a:xfrm>
              <a:off x="664800" y="3978450"/>
              <a:ext cx="0" cy="163500"/>
            </a:xfrm>
            <a:prstGeom prst="straightConnector1">
              <a:avLst/>
            </a:prstGeom>
            <a:noFill/>
            <a:ln cap="flat" cmpd="sng" w="38100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60" name="Google Shape;160;p25"/>
            <p:cNvCxnSpPr/>
            <p:nvPr/>
          </p:nvCxnSpPr>
          <p:spPr>
            <a:xfrm>
              <a:off x="1962474" y="3343473"/>
              <a:ext cx="0" cy="163500"/>
            </a:xfrm>
            <a:prstGeom prst="straightConnector1">
              <a:avLst/>
            </a:prstGeom>
            <a:noFill/>
            <a:ln cap="flat" cmpd="sng" w="38100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61" name="Google Shape;161;p25"/>
            <p:cNvCxnSpPr/>
            <p:nvPr/>
          </p:nvCxnSpPr>
          <p:spPr>
            <a:xfrm>
              <a:off x="2605700" y="2984575"/>
              <a:ext cx="0" cy="257700"/>
            </a:xfrm>
            <a:prstGeom prst="straightConnector1">
              <a:avLst/>
            </a:prstGeom>
            <a:noFill/>
            <a:ln cap="flat" cmpd="sng" w="38100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62" name="Google Shape;162;p25"/>
            <p:cNvCxnSpPr/>
            <p:nvPr/>
          </p:nvCxnSpPr>
          <p:spPr>
            <a:xfrm>
              <a:off x="3248925" y="2595025"/>
              <a:ext cx="3000" cy="381300"/>
            </a:xfrm>
            <a:prstGeom prst="straightConnector1">
              <a:avLst/>
            </a:prstGeom>
            <a:noFill/>
            <a:ln cap="flat" cmpd="sng" w="38100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63" name="Google Shape;163;p25"/>
            <p:cNvCxnSpPr/>
            <p:nvPr/>
          </p:nvCxnSpPr>
          <p:spPr>
            <a:xfrm>
              <a:off x="3902401" y="2213725"/>
              <a:ext cx="0" cy="486600"/>
            </a:xfrm>
            <a:prstGeom prst="straightConnector1">
              <a:avLst/>
            </a:prstGeom>
            <a:noFill/>
            <a:ln cap="flat" cmpd="sng" w="38100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164" name="Google Shape;164;p25"/>
            <p:cNvSpPr txBox="1"/>
            <p:nvPr/>
          </p:nvSpPr>
          <p:spPr>
            <a:xfrm>
              <a:off x="818200" y="4009125"/>
              <a:ext cx="644100" cy="473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900">
                  <a:solidFill>
                    <a:schemeClr val="accent2"/>
                  </a:solidFill>
                  <a:latin typeface="Google Sans"/>
                  <a:ea typeface="Google Sans"/>
                  <a:cs typeface="Google Sans"/>
                  <a:sym typeface="Google Sans"/>
                </a:rPr>
                <a:t>-1</a:t>
              </a:r>
              <a:endParaRPr sz="1900">
                <a:solidFill>
                  <a:schemeClr val="accent2"/>
                </a:solidFill>
                <a:latin typeface="Google Sans"/>
                <a:ea typeface="Google Sans"/>
                <a:cs typeface="Google Sans"/>
                <a:sym typeface="Google Sans"/>
              </a:endParaRPr>
            </a:p>
          </p:txBody>
        </p:sp>
        <p:sp>
          <p:nvSpPr>
            <p:cNvPr id="165" name="Google Shape;165;p25"/>
            <p:cNvSpPr txBox="1"/>
            <p:nvPr/>
          </p:nvSpPr>
          <p:spPr>
            <a:xfrm>
              <a:off x="1379625" y="3609350"/>
              <a:ext cx="644100" cy="473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900">
                  <a:solidFill>
                    <a:schemeClr val="accent2"/>
                  </a:solidFill>
                  <a:latin typeface="Google Sans"/>
                  <a:ea typeface="Google Sans"/>
                  <a:cs typeface="Google Sans"/>
                  <a:sym typeface="Google Sans"/>
                </a:rPr>
                <a:t>0</a:t>
              </a:r>
              <a:endParaRPr sz="1900">
                <a:solidFill>
                  <a:schemeClr val="accent2"/>
                </a:solidFill>
                <a:latin typeface="Google Sans"/>
                <a:ea typeface="Google Sans"/>
                <a:cs typeface="Google Sans"/>
                <a:sym typeface="Google Sans"/>
              </a:endParaRPr>
            </a:p>
          </p:txBody>
        </p:sp>
        <p:sp>
          <p:nvSpPr>
            <p:cNvPr id="166" name="Google Shape;166;p25"/>
            <p:cNvSpPr txBox="1"/>
            <p:nvPr/>
          </p:nvSpPr>
          <p:spPr>
            <a:xfrm>
              <a:off x="2023725" y="3242275"/>
              <a:ext cx="644100" cy="473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900">
                  <a:solidFill>
                    <a:schemeClr val="accent2"/>
                  </a:solidFill>
                  <a:latin typeface="Google Sans"/>
                  <a:ea typeface="Google Sans"/>
                  <a:cs typeface="Google Sans"/>
                  <a:sym typeface="Google Sans"/>
                </a:rPr>
                <a:t>1</a:t>
              </a:r>
              <a:endParaRPr sz="1900">
                <a:solidFill>
                  <a:schemeClr val="accent2"/>
                </a:solidFill>
                <a:latin typeface="Google Sans"/>
                <a:ea typeface="Google Sans"/>
                <a:cs typeface="Google Sans"/>
                <a:sym typeface="Google Sans"/>
              </a:endParaRPr>
            </a:p>
          </p:txBody>
        </p:sp>
        <p:sp>
          <p:nvSpPr>
            <p:cNvPr id="167" name="Google Shape;167;p25"/>
            <p:cNvSpPr txBox="1"/>
            <p:nvPr/>
          </p:nvSpPr>
          <p:spPr>
            <a:xfrm>
              <a:off x="2667825" y="2976325"/>
              <a:ext cx="644100" cy="473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900">
                  <a:solidFill>
                    <a:schemeClr val="accent2"/>
                  </a:solidFill>
                  <a:latin typeface="Google Sans"/>
                  <a:ea typeface="Google Sans"/>
                  <a:cs typeface="Google Sans"/>
                  <a:sym typeface="Google Sans"/>
                </a:rPr>
                <a:t>2</a:t>
              </a:r>
              <a:endParaRPr sz="1900">
                <a:solidFill>
                  <a:schemeClr val="accent2"/>
                </a:solidFill>
                <a:latin typeface="Google Sans"/>
                <a:ea typeface="Google Sans"/>
                <a:cs typeface="Google Sans"/>
                <a:sym typeface="Google Sans"/>
              </a:endParaRPr>
            </a:p>
          </p:txBody>
        </p:sp>
        <p:sp>
          <p:nvSpPr>
            <p:cNvPr id="168" name="Google Shape;168;p25"/>
            <p:cNvSpPr txBox="1"/>
            <p:nvPr/>
          </p:nvSpPr>
          <p:spPr>
            <a:xfrm>
              <a:off x="3374050" y="2595025"/>
              <a:ext cx="644100" cy="473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900">
                  <a:solidFill>
                    <a:schemeClr val="accent2"/>
                  </a:solidFill>
                  <a:latin typeface="Google Sans"/>
                  <a:ea typeface="Google Sans"/>
                  <a:cs typeface="Google Sans"/>
                  <a:sym typeface="Google Sans"/>
                </a:rPr>
                <a:t>3</a:t>
              </a:r>
              <a:endParaRPr sz="1900">
                <a:solidFill>
                  <a:schemeClr val="accent2"/>
                </a:solidFill>
                <a:latin typeface="Google Sans"/>
                <a:ea typeface="Google Sans"/>
                <a:cs typeface="Google Sans"/>
                <a:sym typeface="Google Sans"/>
              </a:endParaRPr>
            </a:p>
          </p:txBody>
        </p:sp>
        <p:sp>
          <p:nvSpPr>
            <p:cNvPr id="169" name="Google Shape;169;p25"/>
            <p:cNvSpPr txBox="1"/>
            <p:nvPr/>
          </p:nvSpPr>
          <p:spPr>
            <a:xfrm>
              <a:off x="4018150" y="2072525"/>
              <a:ext cx="644100" cy="473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900">
                  <a:solidFill>
                    <a:schemeClr val="accent2"/>
                  </a:solidFill>
                  <a:latin typeface="Google Sans"/>
                  <a:ea typeface="Google Sans"/>
                  <a:cs typeface="Google Sans"/>
                  <a:sym typeface="Google Sans"/>
                </a:rPr>
                <a:t>4</a:t>
              </a:r>
              <a:endParaRPr sz="1900">
                <a:solidFill>
                  <a:schemeClr val="accent2"/>
                </a:solidFill>
                <a:latin typeface="Google Sans"/>
                <a:ea typeface="Google Sans"/>
                <a:cs typeface="Google Sans"/>
                <a:sym typeface="Google Sans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6"/>
          <p:cNvSpPr txBox="1"/>
          <p:nvPr>
            <p:ph type="title"/>
          </p:nvPr>
        </p:nvSpPr>
        <p:spPr>
          <a:xfrm>
            <a:off x="344500" y="603900"/>
            <a:ext cx="3864600" cy="96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Houston, we have a problem!</a:t>
            </a:r>
            <a:endParaRPr/>
          </a:p>
        </p:txBody>
      </p:sp>
      <p:sp>
        <p:nvSpPr>
          <p:cNvPr id="175" name="Google Shape;175;p26"/>
          <p:cNvSpPr/>
          <p:nvPr/>
        </p:nvSpPr>
        <p:spPr>
          <a:xfrm>
            <a:off x="4505825" y="0"/>
            <a:ext cx="46383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76" name="Google Shape;176;p26"/>
          <p:cNvGrpSpPr/>
          <p:nvPr/>
        </p:nvGrpSpPr>
        <p:grpSpPr>
          <a:xfrm>
            <a:off x="3080488" y="2301125"/>
            <a:ext cx="3997450" cy="2410000"/>
            <a:chOff x="664800" y="2072525"/>
            <a:chExt cx="3997450" cy="2410000"/>
          </a:xfrm>
        </p:grpSpPr>
        <p:cxnSp>
          <p:nvCxnSpPr>
            <p:cNvPr id="177" name="Google Shape;177;p26"/>
            <p:cNvCxnSpPr/>
            <p:nvPr/>
          </p:nvCxnSpPr>
          <p:spPr>
            <a:xfrm>
              <a:off x="664800" y="3978450"/>
              <a:ext cx="0" cy="163500"/>
            </a:xfrm>
            <a:prstGeom prst="straightConnector1">
              <a:avLst/>
            </a:prstGeom>
            <a:noFill/>
            <a:ln cap="flat" cmpd="sng" w="38100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78" name="Google Shape;178;p26"/>
            <p:cNvCxnSpPr/>
            <p:nvPr/>
          </p:nvCxnSpPr>
          <p:spPr>
            <a:xfrm>
              <a:off x="1962474" y="3343473"/>
              <a:ext cx="0" cy="163500"/>
            </a:xfrm>
            <a:prstGeom prst="straightConnector1">
              <a:avLst/>
            </a:prstGeom>
            <a:noFill/>
            <a:ln cap="flat" cmpd="sng" w="38100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79" name="Google Shape;179;p26"/>
            <p:cNvCxnSpPr/>
            <p:nvPr/>
          </p:nvCxnSpPr>
          <p:spPr>
            <a:xfrm>
              <a:off x="2605700" y="2984575"/>
              <a:ext cx="0" cy="257700"/>
            </a:xfrm>
            <a:prstGeom prst="straightConnector1">
              <a:avLst/>
            </a:prstGeom>
            <a:noFill/>
            <a:ln cap="flat" cmpd="sng" w="38100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80" name="Google Shape;180;p26"/>
            <p:cNvCxnSpPr/>
            <p:nvPr/>
          </p:nvCxnSpPr>
          <p:spPr>
            <a:xfrm>
              <a:off x="3248925" y="2595025"/>
              <a:ext cx="3000" cy="381300"/>
            </a:xfrm>
            <a:prstGeom prst="straightConnector1">
              <a:avLst/>
            </a:prstGeom>
            <a:noFill/>
            <a:ln cap="flat" cmpd="sng" w="38100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81" name="Google Shape;181;p26"/>
            <p:cNvCxnSpPr/>
            <p:nvPr/>
          </p:nvCxnSpPr>
          <p:spPr>
            <a:xfrm>
              <a:off x="3902401" y="2213725"/>
              <a:ext cx="0" cy="486600"/>
            </a:xfrm>
            <a:prstGeom prst="straightConnector1">
              <a:avLst/>
            </a:prstGeom>
            <a:noFill/>
            <a:ln cap="flat" cmpd="sng" w="38100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182" name="Google Shape;182;p26"/>
            <p:cNvSpPr txBox="1"/>
            <p:nvPr/>
          </p:nvSpPr>
          <p:spPr>
            <a:xfrm>
              <a:off x="818200" y="4009125"/>
              <a:ext cx="644100" cy="473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900">
                  <a:solidFill>
                    <a:schemeClr val="accent2"/>
                  </a:solidFill>
                  <a:latin typeface="Google Sans"/>
                  <a:ea typeface="Google Sans"/>
                  <a:cs typeface="Google Sans"/>
                  <a:sym typeface="Google Sans"/>
                </a:rPr>
                <a:t>-1</a:t>
              </a:r>
              <a:endParaRPr sz="1900">
                <a:solidFill>
                  <a:schemeClr val="accent2"/>
                </a:solidFill>
                <a:latin typeface="Google Sans"/>
                <a:ea typeface="Google Sans"/>
                <a:cs typeface="Google Sans"/>
                <a:sym typeface="Google Sans"/>
              </a:endParaRPr>
            </a:p>
          </p:txBody>
        </p:sp>
        <p:sp>
          <p:nvSpPr>
            <p:cNvPr id="183" name="Google Shape;183;p26"/>
            <p:cNvSpPr txBox="1"/>
            <p:nvPr/>
          </p:nvSpPr>
          <p:spPr>
            <a:xfrm>
              <a:off x="1379625" y="3609350"/>
              <a:ext cx="644100" cy="473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900">
                  <a:solidFill>
                    <a:schemeClr val="accent2"/>
                  </a:solidFill>
                  <a:latin typeface="Google Sans"/>
                  <a:ea typeface="Google Sans"/>
                  <a:cs typeface="Google Sans"/>
                  <a:sym typeface="Google Sans"/>
                </a:rPr>
                <a:t>0</a:t>
              </a:r>
              <a:endParaRPr sz="1900">
                <a:solidFill>
                  <a:schemeClr val="accent2"/>
                </a:solidFill>
                <a:latin typeface="Google Sans"/>
                <a:ea typeface="Google Sans"/>
                <a:cs typeface="Google Sans"/>
                <a:sym typeface="Google Sans"/>
              </a:endParaRPr>
            </a:p>
          </p:txBody>
        </p:sp>
        <p:sp>
          <p:nvSpPr>
            <p:cNvPr id="184" name="Google Shape;184;p26"/>
            <p:cNvSpPr txBox="1"/>
            <p:nvPr/>
          </p:nvSpPr>
          <p:spPr>
            <a:xfrm>
              <a:off x="2023725" y="3242275"/>
              <a:ext cx="644100" cy="473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900">
                  <a:solidFill>
                    <a:schemeClr val="accent2"/>
                  </a:solidFill>
                  <a:latin typeface="Google Sans"/>
                  <a:ea typeface="Google Sans"/>
                  <a:cs typeface="Google Sans"/>
                  <a:sym typeface="Google Sans"/>
                </a:rPr>
                <a:t>1</a:t>
              </a:r>
              <a:endParaRPr sz="1900">
                <a:solidFill>
                  <a:schemeClr val="accent2"/>
                </a:solidFill>
                <a:latin typeface="Google Sans"/>
                <a:ea typeface="Google Sans"/>
                <a:cs typeface="Google Sans"/>
                <a:sym typeface="Google Sans"/>
              </a:endParaRPr>
            </a:p>
          </p:txBody>
        </p:sp>
        <p:sp>
          <p:nvSpPr>
            <p:cNvPr id="185" name="Google Shape;185;p26"/>
            <p:cNvSpPr txBox="1"/>
            <p:nvPr/>
          </p:nvSpPr>
          <p:spPr>
            <a:xfrm>
              <a:off x="2667825" y="2976325"/>
              <a:ext cx="644100" cy="473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900">
                  <a:solidFill>
                    <a:schemeClr val="accent2"/>
                  </a:solidFill>
                  <a:latin typeface="Google Sans"/>
                  <a:ea typeface="Google Sans"/>
                  <a:cs typeface="Google Sans"/>
                  <a:sym typeface="Google Sans"/>
                </a:rPr>
                <a:t>2</a:t>
              </a:r>
              <a:endParaRPr sz="1900">
                <a:solidFill>
                  <a:schemeClr val="accent2"/>
                </a:solidFill>
                <a:latin typeface="Google Sans"/>
                <a:ea typeface="Google Sans"/>
                <a:cs typeface="Google Sans"/>
                <a:sym typeface="Google Sans"/>
              </a:endParaRPr>
            </a:p>
          </p:txBody>
        </p:sp>
        <p:sp>
          <p:nvSpPr>
            <p:cNvPr id="186" name="Google Shape;186;p26"/>
            <p:cNvSpPr txBox="1"/>
            <p:nvPr/>
          </p:nvSpPr>
          <p:spPr>
            <a:xfrm>
              <a:off x="3374050" y="2595025"/>
              <a:ext cx="644100" cy="473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900">
                  <a:solidFill>
                    <a:schemeClr val="accent2"/>
                  </a:solidFill>
                  <a:latin typeface="Google Sans"/>
                  <a:ea typeface="Google Sans"/>
                  <a:cs typeface="Google Sans"/>
                  <a:sym typeface="Google Sans"/>
                </a:rPr>
                <a:t>3</a:t>
              </a:r>
              <a:endParaRPr sz="1900">
                <a:solidFill>
                  <a:schemeClr val="accent2"/>
                </a:solidFill>
                <a:latin typeface="Google Sans"/>
                <a:ea typeface="Google Sans"/>
                <a:cs typeface="Google Sans"/>
                <a:sym typeface="Google Sans"/>
              </a:endParaRPr>
            </a:p>
          </p:txBody>
        </p:sp>
        <p:sp>
          <p:nvSpPr>
            <p:cNvPr id="187" name="Google Shape;187;p26"/>
            <p:cNvSpPr txBox="1"/>
            <p:nvPr/>
          </p:nvSpPr>
          <p:spPr>
            <a:xfrm>
              <a:off x="4018150" y="2072525"/>
              <a:ext cx="644100" cy="473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900">
                  <a:solidFill>
                    <a:schemeClr val="accent2"/>
                  </a:solidFill>
                  <a:latin typeface="Google Sans"/>
                  <a:ea typeface="Google Sans"/>
                  <a:cs typeface="Google Sans"/>
                  <a:sym typeface="Google Sans"/>
                </a:rPr>
                <a:t>4</a:t>
              </a:r>
              <a:endParaRPr sz="1900">
                <a:solidFill>
                  <a:schemeClr val="accent2"/>
                </a:solidFill>
                <a:latin typeface="Google Sans"/>
                <a:ea typeface="Google Sans"/>
                <a:cs typeface="Google Sans"/>
                <a:sym typeface="Google Sans"/>
              </a:endParaRPr>
            </a:p>
          </p:txBody>
        </p:sp>
      </p:grpSp>
      <p:sp>
        <p:nvSpPr>
          <p:cNvPr id="188" name="Google Shape;188;p26"/>
          <p:cNvSpPr/>
          <p:nvPr/>
        </p:nvSpPr>
        <p:spPr>
          <a:xfrm>
            <a:off x="3282850" y="4314773"/>
            <a:ext cx="323700" cy="324600"/>
          </a:xfrm>
          <a:prstGeom prst="ellipse">
            <a:avLst/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26"/>
          <p:cNvSpPr/>
          <p:nvPr/>
        </p:nvSpPr>
        <p:spPr>
          <a:xfrm>
            <a:off x="4445175" y="3554923"/>
            <a:ext cx="323700" cy="324600"/>
          </a:xfrm>
          <a:prstGeom prst="ellipse">
            <a:avLst/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inyMLx">
  <a:themeElements>
    <a:clrScheme name="Google Colours">
      <a:dk1>
        <a:srgbClr val="3C4043"/>
      </a:dk1>
      <a:lt1>
        <a:srgbClr val="5F6368"/>
      </a:lt1>
      <a:dk2>
        <a:srgbClr val="BDC1C6"/>
      </a:dk2>
      <a:lt2>
        <a:srgbClr val="F8F9FA"/>
      </a:lt2>
      <a:accent1>
        <a:srgbClr val="4285F4"/>
      </a:accent1>
      <a:accent2>
        <a:srgbClr val="EA4335"/>
      </a:accent2>
      <a:accent3>
        <a:srgbClr val="FBBC05"/>
      </a:accent3>
      <a:accent4>
        <a:srgbClr val="34A853"/>
      </a:accent4>
      <a:accent5>
        <a:srgbClr val="185ABC"/>
      </a:accent5>
      <a:accent6>
        <a:srgbClr val="B31412"/>
      </a:accent6>
      <a:hlink>
        <a:srgbClr val="1A73E8"/>
      </a:hlink>
      <a:folHlink>
        <a:srgbClr val="7B1FA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