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7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</p:sldIdLst>
  <p:sldSz cy="5143500" cx="9144000"/>
  <p:notesSz cx="6858000" cy="9144000"/>
  <p:embeddedFontLst>
    <p:embeddedFont>
      <p:font typeface="Roboto"/>
      <p:regular r:id="rId42"/>
      <p:bold r:id="rId43"/>
      <p:italic r:id="rId44"/>
      <p:boldItalic r:id="rId45"/>
    </p:embeddedFont>
    <p:embeddedFont>
      <p:font typeface="Caveat"/>
      <p:regular r:id="rId46"/>
      <p:bold r:id="rId47"/>
    </p:embeddedFont>
    <p:embeddedFont>
      <p:font typeface="Google Sans"/>
      <p:regular r:id="rId48"/>
      <p:bold r:id="rId49"/>
      <p:italic r:id="rId50"/>
      <p:boldItalic r:id="rId51"/>
    </p:embeddedFont>
    <p:embeddedFont>
      <p:font typeface="Google Sans Medium"/>
      <p:regular r:id="rId52"/>
      <p:bold r:id="rId53"/>
      <p:italic r:id="rId54"/>
      <p:boldItalic r:id="rId55"/>
    </p:embeddedFont>
    <p:embeddedFont>
      <p:font typeface="Helvetica Neue Light"/>
      <p:regular r:id="rId56"/>
      <p:bold r:id="rId57"/>
      <p:italic r:id="rId58"/>
      <p:boldItalic r:id="rId59"/>
    </p:embeddedFont>
    <p:embeddedFont>
      <p:font typeface="Roboto Mono"/>
      <p:regular r:id="rId60"/>
      <p:bold r:id="rId61"/>
      <p:italic r:id="rId62"/>
      <p:boldItalic r:id="rId6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6.xml"/><Relationship Id="rId42" Type="http://schemas.openxmlformats.org/officeDocument/2006/relationships/font" Target="fonts/Roboto-regular.fntdata"/><Relationship Id="rId41" Type="http://schemas.openxmlformats.org/officeDocument/2006/relationships/slide" Target="slides/slide37.xml"/><Relationship Id="rId44" Type="http://schemas.openxmlformats.org/officeDocument/2006/relationships/font" Target="fonts/Roboto-italic.fntdata"/><Relationship Id="rId43" Type="http://schemas.openxmlformats.org/officeDocument/2006/relationships/font" Target="fonts/Roboto-bold.fntdata"/><Relationship Id="rId46" Type="http://schemas.openxmlformats.org/officeDocument/2006/relationships/font" Target="fonts/Caveat-regular.fntdata"/><Relationship Id="rId45" Type="http://schemas.openxmlformats.org/officeDocument/2006/relationships/font" Target="fonts/Roboto-bold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48" Type="http://schemas.openxmlformats.org/officeDocument/2006/relationships/font" Target="fonts/GoogleSans-regular.fntdata"/><Relationship Id="rId47" Type="http://schemas.openxmlformats.org/officeDocument/2006/relationships/font" Target="fonts/Caveat-bold.fntdata"/><Relationship Id="rId49" Type="http://schemas.openxmlformats.org/officeDocument/2006/relationships/font" Target="fonts/GoogleSans-bold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5" Type="http://schemas.openxmlformats.org/officeDocument/2006/relationships/slide" Target="slides/slide31.xml"/><Relationship Id="rId34" Type="http://schemas.openxmlformats.org/officeDocument/2006/relationships/slide" Target="slides/slide30.xml"/><Relationship Id="rId37" Type="http://schemas.openxmlformats.org/officeDocument/2006/relationships/slide" Target="slides/slide33.xml"/><Relationship Id="rId36" Type="http://schemas.openxmlformats.org/officeDocument/2006/relationships/slide" Target="slides/slide32.xml"/><Relationship Id="rId39" Type="http://schemas.openxmlformats.org/officeDocument/2006/relationships/slide" Target="slides/slide35.xml"/><Relationship Id="rId38" Type="http://schemas.openxmlformats.org/officeDocument/2006/relationships/slide" Target="slides/slide34.xml"/><Relationship Id="rId62" Type="http://schemas.openxmlformats.org/officeDocument/2006/relationships/font" Target="fonts/RobotoMono-italic.fntdata"/><Relationship Id="rId61" Type="http://schemas.openxmlformats.org/officeDocument/2006/relationships/font" Target="fonts/RobotoMono-bold.fntdata"/><Relationship Id="rId20" Type="http://schemas.openxmlformats.org/officeDocument/2006/relationships/slide" Target="slides/slide16.xml"/><Relationship Id="rId63" Type="http://schemas.openxmlformats.org/officeDocument/2006/relationships/font" Target="fonts/RobotoMono-boldItalic.fntdata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60" Type="http://schemas.openxmlformats.org/officeDocument/2006/relationships/font" Target="fonts/RobotoMono-regular.fntdata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9" Type="http://schemas.openxmlformats.org/officeDocument/2006/relationships/slide" Target="slides/slide25.xml"/><Relationship Id="rId51" Type="http://schemas.openxmlformats.org/officeDocument/2006/relationships/font" Target="fonts/GoogleSans-boldItalic.fntdata"/><Relationship Id="rId50" Type="http://schemas.openxmlformats.org/officeDocument/2006/relationships/font" Target="fonts/GoogleSans-italic.fntdata"/><Relationship Id="rId53" Type="http://schemas.openxmlformats.org/officeDocument/2006/relationships/font" Target="fonts/GoogleSansMedium-bold.fntdata"/><Relationship Id="rId52" Type="http://schemas.openxmlformats.org/officeDocument/2006/relationships/font" Target="fonts/GoogleSansMedium-regular.fntdata"/><Relationship Id="rId11" Type="http://schemas.openxmlformats.org/officeDocument/2006/relationships/slide" Target="slides/slide7.xml"/><Relationship Id="rId55" Type="http://schemas.openxmlformats.org/officeDocument/2006/relationships/font" Target="fonts/GoogleSansMedium-boldItalic.fntdata"/><Relationship Id="rId10" Type="http://schemas.openxmlformats.org/officeDocument/2006/relationships/slide" Target="slides/slide6.xml"/><Relationship Id="rId54" Type="http://schemas.openxmlformats.org/officeDocument/2006/relationships/font" Target="fonts/GoogleSansMedium-italic.fntdata"/><Relationship Id="rId13" Type="http://schemas.openxmlformats.org/officeDocument/2006/relationships/slide" Target="slides/slide9.xml"/><Relationship Id="rId57" Type="http://schemas.openxmlformats.org/officeDocument/2006/relationships/font" Target="fonts/HelveticaNeueLight-bold.fntdata"/><Relationship Id="rId12" Type="http://schemas.openxmlformats.org/officeDocument/2006/relationships/slide" Target="slides/slide8.xml"/><Relationship Id="rId56" Type="http://schemas.openxmlformats.org/officeDocument/2006/relationships/font" Target="fonts/HelveticaNeueLight-regular.fntdata"/><Relationship Id="rId15" Type="http://schemas.openxmlformats.org/officeDocument/2006/relationships/slide" Target="slides/slide11.xml"/><Relationship Id="rId59" Type="http://schemas.openxmlformats.org/officeDocument/2006/relationships/font" Target="fonts/HelveticaNeueLight-boldItalic.fntdata"/><Relationship Id="rId14" Type="http://schemas.openxmlformats.org/officeDocument/2006/relationships/slide" Target="slides/slide10.xml"/><Relationship Id="rId58" Type="http://schemas.openxmlformats.org/officeDocument/2006/relationships/font" Target="fonts/HelveticaNeueLight-italic.fntdata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94db9f9f78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94db9f9f78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97e1f7f009_0_1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97e1f7f009_0_1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Pictures all generated using Google Docs scribble tool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97e1f7f009_0_1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97e1f7f009_0_1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97e1f7f009_0_1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g97e1f7f009_0_1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97e1f7f009_0_1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97e1f7f009_0_1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Image from: https://en.wikipedia.org/wiki/MNIST_database#/media/File:MnistExamples.png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97e1f7f009_0_1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97e1f7f009_0_1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97e1f7f009_0_1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Google Shape;280;g97e1f7f009_0_1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97e1f7f009_0_2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97e1f7f009_0_2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9a1b1e5df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Google Shape;292;g9a1b1e5df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9a1b1e5dfd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Google Shape;298;g9a1b1e5dfd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9a1b1e5dfd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" name="Google Shape;304;g9a1b1e5dfd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986b247440_0_6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986b247440_0_6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97e1f7f009_0_2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" name="Google Shape;310;g97e1f7f009_0_2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Neural net image generated by http://alexlenail.me/NN-SVG/index.html</a:t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97e1f7f009_0_2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5" name="Google Shape;315;g97e1f7f009_0_2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7 image from mnist dataset</a:t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97e1f7f009_0_2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97e1f7f009_0_2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97e1f7f009_0_2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97e1f7f009_0_2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9a1b1e5dfd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Google Shape;339;g9a1b1e5dfd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97e1f7f009_0_2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2" name="Google Shape;372;g97e1f7f009_0_2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97e1f7f009_0_2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8" name="Google Shape;378;g97e1f7f009_0_2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97e1f7f009_0_2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" name="Google Shape;384;g97e1f7f009_0_2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97e1f7f009_0_2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" name="Google Shape;390;g97e1f7f009_0_2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97e1f7f009_0_2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Google Shape;395;g97e1f7f009_0_2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97e1f7f00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97e1f7f00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g97e1f7f009_0_3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1" name="Google Shape;401;g97e1f7f009_0_3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g97e1f7f009_0_3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7" name="Google Shape;407;g97e1f7f009_0_3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97e1f7f009_0_3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3" name="Google Shape;413;g97e1f7f009_0_3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g97e1f7f009_0_3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8" name="Google Shape;418;g97e1f7f009_0_3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g97e1f7f009_0_3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4" name="Google Shape;424;g97e1f7f009_0_3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g97e1f7f009_0_3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1" name="Google Shape;431;g97e1f7f009_0_3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g94f240be43_0_2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9" name="Google Shape;439;g94f240be43_0_2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gad31d9ec7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4" name="Google Shape;444;gad31d9ec7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97e1f7f009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97e1f7f009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97e1f7f009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97e1f7f009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Pictures all generated using Google Docs scribble tool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9a36b0d425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9a36b0d425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Pictures all generated using Google Docs scribble tool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98562adc4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98562adc4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Pictures all generated using Google Docs scribble tool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9a36b0d42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9a36b0d42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Pictures all generated using Google Docs scribble tool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97e1f7f009_0_1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97e1f7f009_0_1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Pictures all generated using Google Docs scribble tool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- Crimson">
  <p:cSld name="CUSTOM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50" y="0"/>
            <a:ext cx="9144000" cy="4524000"/>
          </a:xfrm>
          <a:prstGeom prst="rect">
            <a:avLst/>
          </a:prstGeom>
          <a:solidFill>
            <a:srgbClr val="A51C30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 Light"/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cxnSp>
        <p:nvCxnSpPr>
          <p:cNvPr id="10" name="Google Shape;10;p2"/>
          <p:cNvCxnSpPr/>
          <p:nvPr/>
        </p:nvCxnSpPr>
        <p:spPr>
          <a:xfrm rot="10800000">
            <a:off x="426304" y="1476158"/>
            <a:ext cx="0" cy="1869900"/>
          </a:xfrm>
          <a:prstGeom prst="straightConnector1">
            <a:avLst/>
          </a:prstGeom>
          <a:noFill/>
          <a:ln cap="flat" cmpd="sng" w="25400">
            <a:solidFill>
              <a:srgbClr val="FFFFFF"/>
            </a:solidFill>
            <a:prstDash val="solid"/>
            <a:miter lim="400000"/>
            <a:headEnd len="sm" w="sm" type="none"/>
            <a:tailEnd len="sm" w="sm" type="none"/>
          </a:ln>
        </p:spPr>
      </p:cxnSp>
      <p:sp>
        <p:nvSpPr>
          <p:cNvPr id="11" name="Google Shape;11;p2"/>
          <p:cNvSpPr txBox="1"/>
          <p:nvPr>
            <p:ph type="title"/>
          </p:nvPr>
        </p:nvSpPr>
        <p:spPr>
          <a:xfrm>
            <a:off x="962188" y="2048788"/>
            <a:ext cx="78771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Google Sans"/>
              <a:buNone/>
              <a:defRPr b="0" i="0" sz="4400" u="none" cap="none" strike="noStrike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36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36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36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36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36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36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36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36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Box - Orange">
  <p:cSld name="TITLE_2_3_1_1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/>
          <p:nvPr>
            <p:ph idx="1" type="body"/>
          </p:nvPr>
        </p:nvSpPr>
        <p:spPr>
          <a:xfrm>
            <a:off x="344500" y="1546975"/>
            <a:ext cx="3911400" cy="33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Roboto"/>
              <a:buChar char="●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42900" lvl="1" marL="9144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Roboto"/>
              <a:buChar char="○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42900" lvl="2" marL="13716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■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42900" lvl="3" marL="18288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●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42900" lvl="4" marL="22860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○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42900" lvl="5" marL="2743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■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42900" lvl="6" marL="32004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●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42900" lvl="7" marL="36576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○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42900" lvl="8" marL="41148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■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50" name="Google Shape;50;p11"/>
          <p:cNvSpPr/>
          <p:nvPr/>
        </p:nvSpPr>
        <p:spPr>
          <a:xfrm>
            <a:off x="426300" y="492975"/>
            <a:ext cx="7797000" cy="4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3C4043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51" name="Google Shape;51;p11"/>
          <p:cNvSpPr/>
          <p:nvPr/>
        </p:nvSpPr>
        <p:spPr>
          <a:xfrm>
            <a:off x="-22468" y="235365"/>
            <a:ext cx="57900" cy="4672800"/>
          </a:xfrm>
          <a:prstGeom prst="rect">
            <a:avLst/>
          </a:prstGeom>
          <a:solidFill>
            <a:srgbClr val="EA8600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9BF7"/>
              </a:buClr>
              <a:buSzPts val="1200"/>
              <a:buFont typeface="Helvetica Neue Light"/>
              <a:buNone/>
            </a:pPr>
            <a:r>
              <a:t/>
            </a:r>
            <a:endParaRPr b="0" i="0" sz="1200" u="none" cap="none" strike="noStrike">
              <a:solidFill>
                <a:srgbClr val="1D8E3E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52" name="Google Shape;52;p11"/>
          <p:cNvSpPr txBox="1"/>
          <p:nvPr>
            <p:ph type="title"/>
          </p:nvPr>
        </p:nvSpPr>
        <p:spPr>
          <a:xfrm>
            <a:off x="344500" y="264375"/>
            <a:ext cx="7797000" cy="5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b="0" i="0" u="none" cap="none" strike="noStrike">
                <a:solidFill>
                  <a:srgbClr val="3C4043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53" name="Google Shape;53;p11"/>
          <p:cNvSpPr txBox="1"/>
          <p:nvPr>
            <p:ph idx="2" type="body"/>
          </p:nvPr>
        </p:nvSpPr>
        <p:spPr>
          <a:xfrm>
            <a:off x="4802775" y="1546975"/>
            <a:ext cx="3911400" cy="33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Roboto"/>
              <a:buChar char="●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42900" lvl="1" marL="9144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Roboto"/>
              <a:buChar char="○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42900" lvl="2" marL="13716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■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42900" lvl="3" marL="18288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●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42900" lvl="4" marL="22860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○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42900" lvl="5" marL="2743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■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42900" lvl="6" marL="32004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●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42900" lvl="7" marL="36576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○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42900" lvl="8" marL="41148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■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alf Color Grey - Crimson">
  <p:cSld name="TITLE_2_2_1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/>
          <p:nvPr>
            <p:ph idx="1" type="body"/>
          </p:nvPr>
        </p:nvSpPr>
        <p:spPr>
          <a:xfrm>
            <a:off x="344501" y="1718700"/>
            <a:ext cx="2976600" cy="20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Roboto"/>
              <a:buChar char="●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42900" lvl="1" marL="9144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Roboto"/>
              <a:buChar char="○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42900" lvl="2" marL="13716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■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42900" lvl="3" marL="18288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●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42900" lvl="4" marL="22860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○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42900" lvl="5" marL="2743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■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42900" lvl="6" marL="32004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●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42900" lvl="7" marL="36576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○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42900" lvl="8" marL="41148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■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57" name="Google Shape;57;p13"/>
          <p:cNvSpPr txBox="1"/>
          <p:nvPr>
            <p:ph type="title"/>
          </p:nvPr>
        </p:nvSpPr>
        <p:spPr>
          <a:xfrm>
            <a:off x="344500" y="603900"/>
            <a:ext cx="3864600" cy="9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b="0" i="0" u="none" cap="none" strike="noStrike">
                <a:solidFill>
                  <a:srgbClr val="3C4043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 Light"/>
              <a:buNone/>
              <a:defRPr b="0" i="0" sz="3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 Light"/>
              <a:buNone/>
              <a:defRPr b="0" i="0" sz="3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 Light"/>
              <a:buNone/>
              <a:defRPr b="0" i="0" sz="3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 Light"/>
              <a:buNone/>
              <a:defRPr b="0" i="0" sz="3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 Light"/>
              <a:buNone/>
              <a:defRPr b="0" i="0" sz="3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 Light"/>
              <a:buNone/>
              <a:defRPr b="0" i="0" sz="3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 Light"/>
              <a:buNone/>
              <a:defRPr b="0" i="0" sz="3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 Light"/>
              <a:buNone/>
              <a:defRPr b="0" i="0" sz="3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58" name="Google Shape;58;p13"/>
          <p:cNvSpPr/>
          <p:nvPr/>
        </p:nvSpPr>
        <p:spPr>
          <a:xfrm>
            <a:off x="4554300" y="0"/>
            <a:ext cx="4589700" cy="5143500"/>
          </a:xfrm>
          <a:prstGeom prst="rect">
            <a:avLst/>
          </a:prstGeom>
          <a:solidFill>
            <a:srgbClr val="F1F3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13"/>
          <p:cNvSpPr/>
          <p:nvPr/>
        </p:nvSpPr>
        <p:spPr>
          <a:xfrm>
            <a:off x="-22468" y="235365"/>
            <a:ext cx="57900" cy="4672800"/>
          </a:xfrm>
          <a:prstGeom prst="rect">
            <a:avLst/>
          </a:prstGeom>
          <a:solidFill>
            <a:srgbClr val="A51C30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9BF7"/>
              </a:buClr>
              <a:buSzPts val="1200"/>
              <a:buFont typeface="Helvetica Neue Light"/>
              <a:buNone/>
            </a:pPr>
            <a:r>
              <a:t/>
            </a:r>
            <a:endParaRPr b="0" i="0" sz="1200" u="none" cap="none" strike="noStrike">
              <a:solidFill>
                <a:srgbClr val="1D8E3E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60" name="Google Shape;60;p13"/>
          <p:cNvSpPr txBox="1"/>
          <p:nvPr>
            <p:ph idx="2" type="body"/>
          </p:nvPr>
        </p:nvSpPr>
        <p:spPr>
          <a:xfrm>
            <a:off x="344501" y="4743625"/>
            <a:ext cx="4345800" cy="37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6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6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6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6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6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6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6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6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6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alf Color Grey - Orange">
  <p:cSld name="TITLE_2_2_1_1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>
            <p:ph idx="1" type="body"/>
          </p:nvPr>
        </p:nvSpPr>
        <p:spPr>
          <a:xfrm>
            <a:off x="344501" y="1718700"/>
            <a:ext cx="2976600" cy="20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Roboto"/>
              <a:buChar char="●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42900" lvl="1" marL="9144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Roboto"/>
              <a:buChar char="○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42900" lvl="2" marL="13716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■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42900" lvl="3" marL="18288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●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42900" lvl="4" marL="22860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○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42900" lvl="5" marL="2743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■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42900" lvl="6" marL="32004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●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42900" lvl="7" marL="36576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○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42900" lvl="8" marL="41148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■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63" name="Google Shape;63;p14"/>
          <p:cNvSpPr txBox="1"/>
          <p:nvPr>
            <p:ph type="title"/>
          </p:nvPr>
        </p:nvSpPr>
        <p:spPr>
          <a:xfrm>
            <a:off x="344500" y="603900"/>
            <a:ext cx="3864600" cy="96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b="0" i="0" u="none" cap="none" strike="noStrike">
                <a:solidFill>
                  <a:srgbClr val="3C4043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 Light"/>
              <a:buNone/>
              <a:defRPr b="0" i="0" sz="3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 Light"/>
              <a:buNone/>
              <a:defRPr b="0" i="0" sz="3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 Light"/>
              <a:buNone/>
              <a:defRPr b="0" i="0" sz="3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 Light"/>
              <a:buNone/>
              <a:defRPr b="0" i="0" sz="3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 Light"/>
              <a:buNone/>
              <a:defRPr b="0" i="0" sz="3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 Light"/>
              <a:buNone/>
              <a:defRPr b="0" i="0" sz="3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 Light"/>
              <a:buNone/>
              <a:defRPr b="0" i="0" sz="3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 Light"/>
              <a:buNone/>
              <a:defRPr b="0" i="0" sz="3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64" name="Google Shape;64;p14"/>
          <p:cNvSpPr/>
          <p:nvPr/>
        </p:nvSpPr>
        <p:spPr>
          <a:xfrm>
            <a:off x="4554300" y="0"/>
            <a:ext cx="4589700" cy="5143500"/>
          </a:xfrm>
          <a:prstGeom prst="rect">
            <a:avLst/>
          </a:prstGeom>
          <a:solidFill>
            <a:srgbClr val="F1F3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14"/>
          <p:cNvSpPr/>
          <p:nvPr/>
        </p:nvSpPr>
        <p:spPr>
          <a:xfrm>
            <a:off x="-22468" y="235365"/>
            <a:ext cx="57900" cy="4672800"/>
          </a:xfrm>
          <a:prstGeom prst="rect">
            <a:avLst/>
          </a:prstGeom>
          <a:solidFill>
            <a:srgbClr val="EA8600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9BF7"/>
              </a:buClr>
              <a:buSzPts val="1200"/>
              <a:buFont typeface="Helvetica Neue Light"/>
              <a:buNone/>
            </a:pPr>
            <a:r>
              <a:t/>
            </a:r>
            <a:endParaRPr b="0" i="0" sz="1200" u="none" cap="none" strike="noStrike">
              <a:solidFill>
                <a:srgbClr val="1D8E3E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66" name="Google Shape;66;p14"/>
          <p:cNvSpPr txBox="1"/>
          <p:nvPr>
            <p:ph idx="2" type="body"/>
          </p:nvPr>
        </p:nvSpPr>
        <p:spPr>
          <a:xfrm>
            <a:off x="344501" y="4743625"/>
            <a:ext cx="4345800" cy="37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6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6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6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6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6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6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6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6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6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alf Color Grey - Blank">
  <p:cSld name="Blank_3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/>
          <p:nvPr/>
        </p:nvSpPr>
        <p:spPr>
          <a:xfrm>
            <a:off x="4554300" y="0"/>
            <a:ext cx="4589700" cy="5143500"/>
          </a:xfrm>
          <a:prstGeom prst="rect">
            <a:avLst/>
          </a:prstGeom>
          <a:solidFill>
            <a:srgbClr val="F1F3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Slide - Crimson">
  <p:cSld name="CUSTOM_2_1_1">
    <p:bg>
      <p:bgPr>
        <a:solidFill>
          <a:srgbClr val="FFFFFF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6"/>
          <p:cNvSpPr txBox="1"/>
          <p:nvPr>
            <p:ph type="title"/>
          </p:nvPr>
        </p:nvSpPr>
        <p:spPr>
          <a:xfrm>
            <a:off x="392925" y="1049175"/>
            <a:ext cx="7831200" cy="1935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5500">
                <a:solidFill>
                  <a:srgbClr val="3C4043"/>
                </a:solidFill>
                <a:latin typeface="Google Sans Medium"/>
                <a:ea typeface="Google Sans Medium"/>
                <a:cs typeface="Google Sans Medium"/>
                <a:sym typeface="Google Sa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71" name="Google Shape;71;p16"/>
          <p:cNvSpPr/>
          <p:nvPr/>
        </p:nvSpPr>
        <p:spPr>
          <a:xfrm>
            <a:off x="522575" y="3458700"/>
            <a:ext cx="465900" cy="94500"/>
          </a:xfrm>
          <a:prstGeom prst="roundRect">
            <a:avLst>
              <a:gd fmla="val 50000" name="adj"/>
            </a:avLst>
          </a:prstGeom>
          <a:solidFill>
            <a:srgbClr val="A51C3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16"/>
          <p:cNvSpPr txBox="1"/>
          <p:nvPr>
            <p:ph idx="1" type="subTitle"/>
          </p:nvPr>
        </p:nvSpPr>
        <p:spPr>
          <a:xfrm>
            <a:off x="422950" y="3714075"/>
            <a:ext cx="7831200" cy="30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9AA0A6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lvl="1" rtl="0">
              <a:spcBef>
                <a:spcPts val="2200"/>
              </a:spcBef>
              <a:spcAft>
                <a:spcPts val="0"/>
              </a:spcAft>
              <a:buNone/>
              <a:defRPr sz="1800"/>
            </a:lvl2pPr>
            <a:lvl3pPr lvl="2" rtl="0">
              <a:spcBef>
                <a:spcPts val="2200"/>
              </a:spcBef>
              <a:spcAft>
                <a:spcPts val="0"/>
              </a:spcAft>
              <a:buNone/>
              <a:defRPr sz="1800"/>
            </a:lvl3pPr>
            <a:lvl4pPr lvl="3" rtl="0">
              <a:spcBef>
                <a:spcPts val="2200"/>
              </a:spcBef>
              <a:spcAft>
                <a:spcPts val="0"/>
              </a:spcAft>
              <a:buNone/>
              <a:defRPr sz="1800"/>
            </a:lvl4pPr>
            <a:lvl5pPr lvl="4" rtl="0">
              <a:spcBef>
                <a:spcPts val="2200"/>
              </a:spcBef>
              <a:spcAft>
                <a:spcPts val="0"/>
              </a:spcAft>
              <a:buNone/>
              <a:defRPr sz="1800"/>
            </a:lvl5pPr>
            <a:lvl6pPr lvl="5" rtl="0">
              <a:spcBef>
                <a:spcPts val="2200"/>
              </a:spcBef>
              <a:spcAft>
                <a:spcPts val="0"/>
              </a:spcAft>
              <a:buNone/>
              <a:defRPr sz="1800"/>
            </a:lvl6pPr>
            <a:lvl7pPr lvl="6" rtl="0">
              <a:spcBef>
                <a:spcPts val="2200"/>
              </a:spcBef>
              <a:spcAft>
                <a:spcPts val="0"/>
              </a:spcAft>
              <a:buNone/>
              <a:defRPr sz="1800"/>
            </a:lvl7pPr>
            <a:lvl8pPr lvl="7" rtl="0">
              <a:spcBef>
                <a:spcPts val="2200"/>
              </a:spcBef>
              <a:spcAft>
                <a:spcPts val="0"/>
              </a:spcAft>
              <a:buNone/>
              <a:defRPr sz="1800"/>
            </a:lvl8pPr>
            <a:lvl9pPr lvl="8" rtl="0">
              <a:spcBef>
                <a:spcPts val="2200"/>
              </a:spcBef>
              <a:spcAft>
                <a:spcPts val="0"/>
              </a:spcAft>
              <a:buNone/>
              <a:defRPr sz="1800"/>
            </a:lvl9pPr>
          </a:lstStyle>
          <a:p/>
        </p:txBody>
      </p:sp>
      <p:sp>
        <p:nvSpPr>
          <p:cNvPr id="73" name="Google Shape;73;p16"/>
          <p:cNvSpPr txBox="1"/>
          <p:nvPr>
            <p:ph idx="2" type="subTitle"/>
          </p:nvPr>
        </p:nvSpPr>
        <p:spPr>
          <a:xfrm>
            <a:off x="422950" y="2984175"/>
            <a:ext cx="7801200" cy="36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3C4043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lvl="1" rtl="0">
              <a:spcBef>
                <a:spcPts val="22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22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22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22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22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22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22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220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Slide - Orange">
  <p:cSld name="CUSTOM_2_1_1_1">
    <p:bg>
      <p:bgPr>
        <a:solidFill>
          <a:srgbClr val="FFFFFF"/>
        </a:solidFill>
      </p:bgPr>
    </p:bg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/>
          <p:nvPr>
            <p:ph idx="1" type="subTitle"/>
          </p:nvPr>
        </p:nvSpPr>
        <p:spPr>
          <a:xfrm>
            <a:off x="422950" y="2984175"/>
            <a:ext cx="7801200" cy="36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3C4043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lvl="1" rtl="0">
              <a:spcBef>
                <a:spcPts val="22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22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22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22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22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22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22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220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76" name="Google Shape;76;p17"/>
          <p:cNvSpPr txBox="1"/>
          <p:nvPr>
            <p:ph type="title"/>
          </p:nvPr>
        </p:nvSpPr>
        <p:spPr>
          <a:xfrm>
            <a:off x="392925" y="1049175"/>
            <a:ext cx="7831200" cy="1935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5500">
                <a:solidFill>
                  <a:srgbClr val="3C4043"/>
                </a:solidFill>
                <a:latin typeface="Google Sans Medium"/>
                <a:ea typeface="Google Sans Medium"/>
                <a:cs typeface="Google Sans Medium"/>
                <a:sym typeface="Google Sa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77" name="Google Shape;77;p17"/>
          <p:cNvSpPr/>
          <p:nvPr/>
        </p:nvSpPr>
        <p:spPr>
          <a:xfrm>
            <a:off x="522575" y="3458700"/>
            <a:ext cx="465900" cy="94500"/>
          </a:xfrm>
          <a:prstGeom prst="roundRect">
            <a:avLst>
              <a:gd fmla="val 50000" name="adj"/>
            </a:avLst>
          </a:prstGeom>
          <a:solidFill>
            <a:srgbClr val="EA8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17"/>
          <p:cNvSpPr txBox="1"/>
          <p:nvPr>
            <p:ph idx="2" type="subTitle"/>
          </p:nvPr>
        </p:nvSpPr>
        <p:spPr>
          <a:xfrm>
            <a:off x="422950" y="3714075"/>
            <a:ext cx="7831200" cy="30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9AA0A6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lvl="1" rtl="0">
              <a:spcBef>
                <a:spcPts val="2200"/>
              </a:spcBef>
              <a:spcAft>
                <a:spcPts val="0"/>
              </a:spcAft>
              <a:buNone/>
              <a:defRPr sz="1800"/>
            </a:lvl2pPr>
            <a:lvl3pPr lvl="2" rtl="0">
              <a:spcBef>
                <a:spcPts val="2200"/>
              </a:spcBef>
              <a:spcAft>
                <a:spcPts val="0"/>
              </a:spcAft>
              <a:buNone/>
              <a:defRPr sz="1800"/>
            </a:lvl3pPr>
            <a:lvl4pPr lvl="3" rtl="0">
              <a:spcBef>
                <a:spcPts val="2200"/>
              </a:spcBef>
              <a:spcAft>
                <a:spcPts val="0"/>
              </a:spcAft>
              <a:buNone/>
              <a:defRPr sz="1800"/>
            </a:lvl4pPr>
            <a:lvl5pPr lvl="4" rtl="0">
              <a:spcBef>
                <a:spcPts val="2200"/>
              </a:spcBef>
              <a:spcAft>
                <a:spcPts val="0"/>
              </a:spcAft>
              <a:buNone/>
              <a:defRPr sz="1800"/>
            </a:lvl5pPr>
            <a:lvl6pPr lvl="5" rtl="0">
              <a:spcBef>
                <a:spcPts val="2200"/>
              </a:spcBef>
              <a:spcAft>
                <a:spcPts val="0"/>
              </a:spcAft>
              <a:buNone/>
              <a:defRPr sz="1800"/>
            </a:lvl6pPr>
            <a:lvl7pPr lvl="6" rtl="0">
              <a:spcBef>
                <a:spcPts val="2200"/>
              </a:spcBef>
              <a:spcAft>
                <a:spcPts val="0"/>
              </a:spcAft>
              <a:buNone/>
              <a:defRPr sz="1800"/>
            </a:lvl7pPr>
            <a:lvl8pPr lvl="7" rtl="0">
              <a:spcBef>
                <a:spcPts val="2200"/>
              </a:spcBef>
              <a:spcAft>
                <a:spcPts val="0"/>
              </a:spcAft>
              <a:buNone/>
              <a:defRPr sz="1800"/>
            </a:lvl8pPr>
            <a:lvl9pPr lvl="8" rtl="0">
              <a:spcBef>
                <a:spcPts val="2200"/>
              </a:spcBef>
              <a:spcAft>
                <a:spcPts val="0"/>
              </a:spcAft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9pPr>
          </a:lstStyle>
          <a:p/>
        </p:txBody>
      </p:sp>
      <p:sp>
        <p:nvSpPr>
          <p:cNvPr id="81" name="Google Shape;81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22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rtl="0">
              <a:spcBef>
                <a:spcPts val="22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rtl="0">
              <a:spcBef>
                <a:spcPts val="22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rtl="0">
              <a:spcBef>
                <a:spcPts val="22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rtl="0">
              <a:spcBef>
                <a:spcPts val="22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rtl="0">
              <a:spcBef>
                <a:spcPts val="22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rtl="0">
              <a:spcBef>
                <a:spcPts val="22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rtl="0">
              <a:spcBef>
                <a:spcPts val="22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rtl="0">
              <a:spcBef>
                <a:spcPts val="22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82" name="Google Shape;82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" type="obj">
  <p:cSld name="OBJECT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9"/>
          <p:cNvSpPr txBox="1"/>
          <p:nvPr>
            <p:ph type="title"/>
          </p:nvPr>
        </p:nvSpPr>
        <p:spPr>
          <a:xfrm>
            <a:off x="457200" y="205200"/>
            <a:ext cx="8229300" cy="8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9pPr>
          </a:lstStyle>
          <a:p/>
        </p:txBody>
      </p:sp>
      <p:sp>
        <p:nvSpPr>
          <p:cNvPr id="85" name="Google Shape;85;p19"/>
          <p:cNvSpPr txBox="1"/>
          <p:nvPr>
            <p:ph idx="1" type="body"/>
          </p:nvPr>
        </p:nvSpPr>
        <p:spPr>
          <a:xfrm>
            <a:off x="457200" y="1203480"/>
            <a:ext cx="8229300" cy="29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spcBef>
                <a:spcPts val="2200"/>
              </a:spcBef>
              <a:spcAft>
                <a:spcPts val="0"/>
              </a:spcAft>
              <a:buSzPts val="1800"/>
              <a:buNone/>
              <a:defRPr/>
            </a:lvl1pPr>
            <a:lvl2pPr indent="-228600" lvl="1" marL="914400" rtl="0" algn="l">
              <a:spcBef>
                <a:spcPts val="220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rtl="0" algn="l">
              <a:spcBef>
                <a:spcPts val="2200"/>
              </a:spcBef>
              <a:spcAft>
                <a:spcPts val="0"/>
              </a:spcAft>
              <a:buSzPts val="1800"/>
              <a:buNone/>
              <a:defRPr/>
            </a:lvl3pPr>
            <a:lvl4pPr indent="-228600" lvl="3" marL="1828800" rtl="0" algn="l">
              <a:spcBef>
                <a:spcPts val="220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 rtl="0" algn="l">
              <a:spcBef>
                <a:spcPts val="2200"/>
              </a:spcBef>
              <a:spcAft>
                <a:spcPts val="0"/>
              </a:spcAft>
              <a:buSzPts val="1800"/>
              <a:buNone/>
              <a:defRPr/>
            </a:lvl5pPr>
            <a:lvl6pPr indent="-228600" lvl="5" marL="2743200" rtl="0" algn="l">
              <a:spcBef>
                <a:spcPts val="2200"/>
              </a:spcBef>
              <a:spcAft>
                <a:spcPts val="0"/>
              </a:spcAft>
              <a:buSzPts val="1800"/>
              <a:buNone/>
              <a:defRPr/>
            </a:lvl6pPr>
            <a:lvl7pPr indent="-228600" lvl="6" marL="3200400" rtl="0" algn="l">
              <a:spcBef>
                <a:spcPts val="220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rtl="0" algn="l">
              <a:spcBef>
                <a:spcPts val="220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rtl="0" algn="l">
              <a:spcBef>
                <a:spcPts val="220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" type="blank">
  <p:cSld name="BLANK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- Orange">
  <p:cSld name="CUSTOM_1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/>
          <p:nvPr/>
        </p:nvSpPr>
        <p:spPr>
          <a:xfrm>
            <a:off x="50" y="0"/>
            <a:ext cx="9144000" cy="4524000"/>
          </a:xfrm>
          <a:prstGeom prst="rect">
            <a:avLst/>
          </a:prstGeom>
          <a:solidFill>
            <a:srgbClr val="EA8600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 Light"/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cxnSp>
        <p:nvCxnSpPr>
          <p:cNvPr id="14" name="Google Shape;14;p3"/>
          <p:cNvCxnSpPr/>
          <p:nvPr/>
        </p:nvCxnSpPr>
        <p:spPr>
          <a:xfrm rot="10800000">
            <a:off x="426304" y="1476158"/>
            <a:ext cx="0" cy="1869900"/>
          </a:xfrm>
          <a:prstGeom prst="straightConnector1">
            <a:avLst/>
          </a:prstGeom>
          <a:noFill/>
          <a:ln cap="flat" cmpd="sng" w="25400">
            <a:solidFill>
              <a:srgbClr val="FFFFFF"/>
            </a:solidFill>
            <a:prstDash val="solid"/>
            <a:miter lim="400000"/>
            <a:headEnd len="sm" w="sm" type="none"/>
            <a:tailEnd len="sm" w="sm" type="none"/>
          </a:ln>
        </p:spPr>
      </p:cxnSp>
      <p:sp>
        <p:nvSpPr>
          <p:cNvPr id="15" name="Google Shape;15;p3"/>
          <p:cNvSpPr txBox="1"/>
          <p:nvPr>
            <p:ph type="title"/>
          </p:nvPr>
        </p:nvSpPr>
        <p:spPr>
          <a:xfrm>
            <a:off x="962188" y="2048788"/>
            <a:ext cx="78771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Google Sans"/>
              <a:buNone/>
              <a:defRPr b="0" i="0" sz="4400" u="none" cap="none" strike="noStrike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36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36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36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36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36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36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36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36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- Crimson">
  <p:cSld name="TITLE_2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/>
          <p:nvPr/>
        </p:nvSpPr>
        <p:spPr>
          <a:xfrm>
            <a:off x="426300" y="492975"/>
            <a:ext cx="7797000" cy="4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3C4043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8" name="Google Shape;18;p4"/>
          <p:cNvSpPr/>
          <p:nvPr/>
        </p:nvSpPr>
        <p:spPr>
          <a:xfrm>
            <a:off x="-22468" y="235365"/>
            <a:ext cx="57900" cy="4672800"/>
          </a:xfrm>
          <a:prstGeom prst="rect">
            <a:avLst/>
          </a:prstGeom>
          <a:solidFill>
            <a:srgbClr val="A51C30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9BF7"/>
              </a:buClr>
              <a:buSzPts val="1200"/>
              <a:buFont typeface="Helvetica Neue Light"/>
              <a:buNone/>
            </a:pPr>
            <a:r>
              <a:t/>
            </a:r>
            <a:endParaRPr b="0" i="0" sz="1200" u="none" cap="none" strike="noStrike">
              <a:solidFill>
                <a:srgbClr val="1D8E3E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- Orange">
  <p:cSld name="TITLE_2_4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/>
          <p:nvPr/>
        </p:nvSpPr>
        <p:spPr>
          <a:xfrm>
            <a:off x="426300" y="492975"/>
            <a:ext cx="7797000" cy="4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3C4043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21" name="Google Shape;21;p5"/>
          <p:cNvSpPr/>
          <p:nvPr/>
        </p:nvSpPr>
        <p:spPr>
          <a:xfrm>
            <a:off x="-22468" y="235365"/>
            <a:ext cx="57900" cy="4672800"/>
          </a:xfrm>
          <a:prstGeom prst="rect">
            <a:avLst/>
          </a:prstGeom>
          <a:solidFill>
            <a:srgbClr val="EA8600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9BF7"/>
              </a:buClr>
              <a:buSzPts val="1200"/>
              <a:buFont typeface="Helvetica Neue Light"/>
              <a:buNone/>
            </a:pPr>
            <a:r>
              <a:t/>
            </a:r>
            <a:endParaRPr b="0" i="0" sz="1200" u="none" cap="none" strike="noStrike">
              <a:solidFill>
                <a:srgbClr val="1D8E3E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mall Box - Crimson">
  <p:cSld name="TITLE_2_3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6"/>
          <p:cNvSpPr txBox="1"/>
          <p:nvPr>
            <p:ph idx="1" type="body"/>
          </p:nvPr>
        </p:nvSpPr>
        <p:spPr>
          <a:xfrm>
            <a:off x="426300" y="1742775"/>
            <a:ext cx="3966600" cy="276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Roboto"/>
              <a:buChar char="●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42900" lvl="1" marL="9144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Roboto"/>
              <a:buChar char="○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42900" lvl="2" marL="13716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■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42900" lvl="3" marL="18288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●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42900" lvl="4" marL="22860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○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42900" lvl="5" marL="2743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■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42900" lvl="6" marL="32004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●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42900" lvl="7" marL="36576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○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42900" lvl="8" marL="41148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■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24" name="Google Shape;24;p6"/>
          <p:cNvSpPr/>
          <p:nvPr/>
        </p:nvSpPr>
        <p:spPr>
          <a:xfrm>
            <a:off x="426300" y="264375"/>
            <a:ext cx="7797000" cy="6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3C4043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25" name="Google Shape;25;p6"/>
          <p:cNvSpPr/>
          <p:nvPr/>
        </p:nvSpPr>
        <p:spPr>
          <a:xfrm>
            <a:off x="-22468" y="235365"/>
            <a:ext cx="57900" cy="4672800"/>
          </a:xfrm>
          <a:prstGeom prst="rect">
            <a:avLst/>
          </a:prstGeom>
          <a:solidFill>
            <a:srgbClr val="A51C30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9BF7"/>
              </a:buClr>
              <a:buSzPts val="1200"/>
              <a:buFont typeface="Helvetica Neue Light"/>
              <a:buNone/>
            </a:pPr>
            <a:r>
              <a:t/>
            </a:r>
            <a:endParaRPr b="0" i="0" sz="1200" u="none" cap="none" strike="noStrike">
              <a:solidFill>
                <a:srgbClr val="1D8E3E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26" name="Google Shape;26;p6"/>
          <p:cNvSpPr txBox="1"/>
          <p:nvPr>
            <p:ph type="title"/>
          </p:nvPr>
        </p:nvSpPr>
        <p:spPr>
          <a:xfrm>
            <a:off x="344500" y="264375"/>
            <a:ext cx="7797000" cy="57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b="0" i="0" u="none" cap="none" strike="noStrike">
                <a:solidFill>
                  <a:srgbClr val="3C4043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mall Box - Orange">
  <p:cSld name="TITLE_2_3_4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7"/>
          <p:cNvSpPr txBox="1"/>
          <p:nvPr>
            <p:ph idx="1" type="body"/>
          </p:nvPr>
        </p:nvSpPr>
        <p:spPr>
          <a:xfrm>
            <a:off x="426300" y="1742775"/>
            <a:ext cx="3966600" cy="276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Roboto"/>
              <a:buChar char="●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42900" lvl="1" marL="9144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Roboto"/>
              <a:buChar char="○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42900" lvl="2" marL="13716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■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42900" lvl="3" marL="18288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●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42900" lvl="4" marL="22860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○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42900" lvl="5" marL="2743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■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42900" lvl="6" marL="32004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●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42900" lvl="7" marL="36576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○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42900" lvl="8" marL="41148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■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29" name="Google Shape;29;p7"/>
          <p:cNvSpPr/>
          <p:nvPr/>
        </p:nvSpPr>
        <p:spPr>
          <a:xfrm>
            <a:off x="426300" y="492975"/>
            <a:ext cx="7797000" cy="4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3C4043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30" name="Google Shape;30;p7"/>
          <p:cNvSpPr/>
          <p:nvPr/>
        </p:nvSpPr>
        <p:spPr>
          <a:xfrm>
            <a:off x="-22468" y="235365"/>
            <a:ext cx="57900" cy="4672800"/>
          </a:xfrm>
          <a:prstGeom prst="rect">
            <a:avLst/>
          </a:prstGeom>
          <a:solidFill>
            <a:srgbClr val="EA8600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9BF7"/>
              </a:buClr>
              <a:buSzPts val="1200"/>
              <a:buFont typeface="Helvetica Neue Light"/>
              <a:buNone/>
            </a:pPr>
            <a:r>
              <a:t/>
            </a:r>
            <a:endParaRPr b="0" i="0" sz="1200" u="none" cap="none" strike="noStrike">
              <a:solidFill>
                <a:srgbClr val="1D8E3E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31" name="Google Shape;31;p7"/>
          <p:cNvSpPr txBox="1"/>
          <p:nvPr>
            <p:ph type="title"/>
          </p:nvPr>
        </p:nvSpPr>
        <p:spPr>
          <a:xfrm>
            <a:off x="344500" y="264375"/>
            <a:ext cx="7797000" cy="54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b="0" i="0" u="none" cap="none" strike="noStrike">
                <a:solidFill>
                  <a:srgbClr val="3C4043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Box - Crimson 1">
  <p:cSld name="TITLE_2_3_3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idx="1" type="body"/>
          </p:nvPr>
        </p:nvSpPr>
        <p:spPr>
          <a:xfrm>
            <a:off x="344500" y="1546975"/>
            <a:ext cx="8447700" cy="33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Roboto"/>
              <a:buChar char="●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42900" lvl="1" marL="9144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Roboto"/>
              <a:buChar char="○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42900" lvl="2" marL="13716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■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42900" lvl="3" marL="18288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●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42900" lvl="4" marL="22860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○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42900" lvl="5" marL="2743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■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42900" lvl="6" marL="32004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●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42900" lvl="7" marL="36576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○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42900" lvl="8" marL="41148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■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34" name="Google Shape;34;p8"/>
          <p:cNvSpPr/>
          <p:nvPr/>
        </p:nvSpPr>
        <p:spPr>
          <a:xfrm>
            <a:off x="426300" y="492975"/>
            <a:ext cx="7797000" cy="4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3C4043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35" name="Google Shape;35;p8"/>
          <p:cNvSpPr/>
          <p:nvPr/>
        </p:nvSpPr>
        <p:spPr>
          <a:xfrm>
            <a:off x="-22468" y="235365"/>
            <a:ext cx="57900" cy="4672800"/>
          </a:xfrm>
          <a:prstGeom prst="rect">
            <a:avLst/>
          </a:prstGeom>
          <a:solidFill>
            <a:srgbClr val="A51C30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9BF7"/>
              </a:buClr>
              <a:buSzPts val="1200"/>
              <a:buFont typeface="Helvetica Neue Light"/>
              <a:buNone/>
            </a:pPr>
            <a:r>
              <a:t/>
            </a:r>
            <a:endParaRPr b="0" i="0" sz="1200" u="none" cap="none" strike="noStrike">
              <a:solidFill>
                <a:srgbClr val="1D8E3E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36" name="Google Shape;36;p8"/>
          <p:cNvSpPr txBox="1"/>
          <p:nvPr>
            <p:ph type="title"/>
          </p:nvPr>
        </p:nvSpPr>
        <p:spPr>
          <a:xfrm>
            <a:off x="344500" y="264375"/>
            <a:ext cx="7797000" cy="5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b="0" i="0" u="none" cap="none" strike="noStrike">
                <a:solidFill>
                  <a:srgbClr val="3C4043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Box - Orange">
  <p:cSld name="TITLE_2_3_2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 txBox="1"/>
          <p:nvPr>
            <p:ph idx="1" type="body"/>
          </p:nvPr>
        </p:nvSpPr>
        <p:spPr>
          <a:xfrm>
            <a:off x="344500" y="1546975"/>
            <a:ext cx="8447700" cy="33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Roboto"/>
              <a:buChar char="●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42900" lvl="1" marL="9144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Roboto"/>
              <a:buChar char="○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42900" lvl="2" marL="13716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■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42900" lvl="3" marL="18288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●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42900" lvl="4" marL="22860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○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42900" lvl="5" marL="2743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■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42900" lvl="6" marL="32004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●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42900" lvl="7" marL="36576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○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42900" lvl="8" marL="41148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■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39" name="Google Shape;39;p9"/>
          <p:cNvSpPr/>
          <p:nvPr/>
        </p:nvSpPr>
        <p:spPr>
          <a:xfrm>
            <a:off x="426300" y="492975"/>
            <a:ext cx="7797000" cy="4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3C4043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40" name="Google Shape;40;p9"/>
          <p:cNvSpPr/>
          <p:nvPr/>
        </p:nvSpPr>
        <p:spPr>
          <a:xfrm>
            <a:off x="-22468" y="235365"/>
            <a:ext cx="57900" cy="4672800"/>
          </a:xfrm>
          <a:prstGeom prst="rect">
            <a:avLst/>
          </a:prstGeom>
          <a:solidFill>
            <a:srgbClr val="EA8600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9BF7"/>
              </a:buClr>
              <a:buSzPts val="1200"/>
              <a:buFont typeface="Helvetica Neue Light"/>
              <a:buNone/>
            </a:pPr>
            <a:r>
              <a:t/>
            </a:r>
            <a:endParaRPr b="0" i="0" sz="1200" u="none" cap="none" strike="noStrike">
              <a:solidFill>
                <a:srgbClr val="1D8E3E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41" name="Google Shape;41;p9"/>
          <p:cNvSpPr txBox="1"/>
          <p:nvPr>
            <p:ph type="title"/>
          </p:nvPr>
        </p:nvSpPr>
        <p:spPr>
          <a:xfrm>
            <a:off x="344500" y="264375"/>
            <a:ext cx="7797000" cy="55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b="0" i="0" u="none" cap="none" strike="noStrike">
                <a:solidFill>
                  <a:srgbClr val="3C4043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Box - Crimson">
  <p:cSld name="TITLE_2_3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0"/>
          <p:cNvSpPr txBox="1"/>
          <p:nvPr>
            <p:ph idx="1" type="body"/>
          </p:nvPr>
        </p:nvSpPr>
        <p:spPr>
          <a:xfrm>
            <a:off x="344500" y="1546975"/>
            <a:ext cx="3911400" cy="33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Roboto"/>
              <a:buChar char="●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42900" lvl="1" marL="9144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Roboto"/>
              <a:buChar char="○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42900" lvl="2" marL="13716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■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42900" lvl="3" marL="18288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●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42900" lvl="4" marL="22860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○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42900" lvl="5" marL="2743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■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42900" lvl="6" marL="32004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●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42900" lvl="7" marL="36576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○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42900" lvl="8" marL="41148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■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44" name="Google Shape;44;p10"/>
          <p:cNvSpPr/>
          <p:nvPr/>
        </p:nvSpPr>
        <p:spPr>
          <a:xfrm>
            <a:off x="426300" y="492975"/>
            <a:ext cx="7797000" cy="4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3C4043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45" name="Google Shape;45;p10"/>
          <p:cNvSpPr/>
          <p:nvPr/>
        </p:nvSpPr>
        <p:spPr>
          <a:xfrm>
            <a:off x="-22468" y="235365"/>
            <a:ext cx="57900" cy="4672800"/>
          </a:xfrm>
          <a:prstGeom prst="rect">
            <a:avLst/>
          </a:prstGeom>
          <a:solidFill>
            <a:srgbClr val="A51C30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9BF7"/>
              </a:buClr>
              <a:buSzPts val="1200"/>
              <a:buFont typeface="Helvetica Neue Light"/>
              <a:buNone/>
            </a:pPr>
            <a:r>
              <a:t/>
            </a:r>
            <a:endParaRPr b="0" i="0" sz="1200" u="none" cap="none" strike="noStrike">
              <a:solidFill>
                <a:srgbClr val="1D8E3E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46" name="Google Shape;46;p10"/>
          <p:cNvSpPr txBox="1"/>
          <p:nvPr>
            <p:ph type="title"/>
          </p:nvPr>
        </p:nvSpPr>
        <p:spPr>
          <a:xfrm>
            <a:off x="344500" y="264375"/>
            <a:ext cx="7797000" cy="55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b="0" i="0" u="none" cap="none" strike="noStrike">
                <a:solidFill>
                  <a:srgbClr val="3C4043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47" name="Google Shape;47;p10"/>
          <p:cNvSpPr txBox="1"/>
          <p:nvPr>
            <p:ph idx="2" type="body"/>
          </p:nvPr>
        </p:nvSpPr>
        <p:spPr>
          <a:xfrm>
            <a:off x="4802775" y="1546975"/>
            <a:ext cx="3911400" cy="33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Roboto"/>
              <a:buChar char="●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42900" lvl="1" marL="9144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Roboto"/>
              <a:buChar char="○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42900" lvl="2" marL="13716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■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42900" lvl="3" marL="18288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●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42900" lvl="4" marL="22860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○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42900" lvl="5" marL="2743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■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42900" lvl="6" marL="32004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●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42900" lvl="7" marL="36576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○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42900" lvl="8" marL="41148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■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idx="1" type="body"/>
          </p:nvPr>
        </p:nvSpPr>
        <p:spPr>
          <a:xfrm>
            <a:off x="340663" y="1128663"/>
            <a:ext cx="7877100" cy="345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Roboto"/>
              <a:buChar char="•"/>
              <a:defRPr b="0" i="0" sz="1800" u="none" cap="none" strike="noStrike">
                <a:solidFill>
                  <a:srgbClr val="80868B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42900" lvl="1" marL="9144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Roboto"/>
              <a:buChar char="•"/>
              <a:defRPr b="0" i="0" sz="1800" u="none" cap="none" strike="noStrike">
                <a:solidFill>
                  <a:srgbClr val="80868B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Roboto"/>
              <a:buChar char="•"/>
              <a:defRPr b="0" i="0" sz="1800" u="none" cap="none" strike="noStrike">
                <a:solidFill>
                  <a:srgbClr val="80868B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Roboto"/>
              <a:buChar char="•"/>
              <a:defRPr b="0" i="0" sz="1800" u="none" cap="none" strike="noStrike">
                <a:solidFill>
                  <a:srgbClr val="80868B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Roboto"/>
              <a:buChar char="•"/>
              <a:defRPr b="0" i="0" sz="1800" u="none" cap="none" strike="noStrike">
                <a:solidFill>
                  <a:srgbClr val="80868B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42900" lvl="5" marL="27432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Roboto"/>
              <a:buChar char="•"/>
              <a:defRPr b="0" i="0" sz="1800" u="none" cap="none" strike="noStrike">
                <a:solidFill>
                  <a:srgbClr val="80868B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42900" lvl="6" marL="32004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Roboto"/>
              <a:buChar char="•"/>
              <a:defRPr b="0" i="0" sz="1800" u="none" cap="none" strike="noStrike">
                <a:solidFill>
                  <a:srgbClr val="80868B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42900" lvl="7" marL="36576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Roboto"/>
              <a:buChar char="•"/>
              <a:defRPr b="0" i="0" sz="1800" u="none" cap="none" strike="noStrike">
                <a:solidFill>
                  <a:srgbClr val="80868B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42900" lvl="8" marL="41148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Roboto"/>
              <a:buChar char="•"/>
              <a:defRPr b="0" i="0" sz="1800" u="none" cap="none" strike="noStrike">
                <a:solidFill>
                  <a:srgbClr val="80868B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type="title"/>
          </p:nvPr>
        </p:nvSpPr>
        <p:spPr>
          <a:xfrm>
            <a:off x="395688" y="493663"/>
            <a:ext cx="78771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4043"/>
              </a:buClr>
              <a:buSzPts val="3000"/>
              <a:buFont typeface="Google Sans"/>
              <a:buNone/>
              <a:defRPr b="0" i="0" sz="3000" u="none" cap="none" strike="noStrike">
                <a:solidFill>
                  <a:srgbClr val="3C4043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Helvetica Neue Light"/>
              <a:buNone/>
              <a:defRPr b="0" i="0" sz="43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Helvetica Neue Light"/>
              <a:buNone/>
              <a:defRPr b="0" i="0" sz="43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Helvetica Neue Light"/>
              <a:buNone/>
              <a:defRPr b="0" i="0" sz="43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Helvetica Neue Light"/>
              <a:buNone/>
              <a:defRPr b="0" i="0" sz="43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Helvetica Neue Light"/>
              <a:buNone/>
              <a:defRPr b="0" i="0" sz="43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Helvetica Neue Light"/>
              <a:buNone/>
              <a:defRPr b="0" i="0" sz="43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Helvetica Neue Light"/>
              <a:buNone/>
              <a:defRPr b="0" i="0" sz="43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Helvetica Neue Light"/>
              <a:buNone/>
              <a:defRPr b="0" i="0" sz="43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1"/>
          <p:cNvSpPr txBox="1"/>
          <p:nvPr>
            <p:ph idx="1" type="subTitle"/>
          </p:nvPr>
        </p:nvSpPr>
        <p:spPr>
          <a:xfrm>
            <a:off x="422950" y="2984175"/>
            <a:ext cx="7801200" cy="36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From regression to classification</a:t>
            </a:r>
            <a:endParaRPr/>
          </a:p>
        </p:txBody>
      </p:sp>
      <p:sp>
        <p:nvSpPr>
          <p:cNvPr id="92" name="Google Shape;92;p21"/>
          <p:cNvSpPr txBox="1"/>
          <p:nvPr>
            <p:ph type="title"/>
          </p:nvPr>
        </p:nvSpPr>
        <p:spPr>
          <a:xfrm>
            <a:off x="392925" y="1049175"/>
            <a:ext cx="7831200" cy="1935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Going Further</a:t>
            </a:r>
            <a:endParaRPr/>
          </a:p>
        </p:txBody>
      </p:sp>
      <p:sp>
        <p:nvSpPr>
          <p:cNvPr id="93" name="Google Shape;93;p21"/>
          <p:cNvSpPr txBox="1"/>
          <p:nvPr>
            <p:ph idx="2" type="subTitle"/>
          </p:nvPr>
        </p:nvSpPr>
        <p:spPr>
          <a:xfrm>
            <a:off x="422950" y="3714075"/>
            <a:ext cx="7831200" cy="30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Laurence Moroney, Google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0"/>
          <p:cNvSpPr txBox="1"/>
          <p:nvPr/>
        </p:nvSpPr>
        <p:spPr>
          <a:xfrm>
            <a:off x="1027900" y="710150"/>
            <a:ext cx="2646000" cy="43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Google Sans"/>
                <a:ea typeface="Google Sans"/>
                <a:cs typeface="Google Sans"/>
                <a:sym typeface="Google Sans"/>
              </a:rPr>
              <a:t>[ </a:t>
            </a:r>
            <a:r>
              <a:rPr lang="en" sz="1600">
                <a:solidFill>
                  <a:srgbClr val="A51C30"/>
                </a:solidFill>
                <a:latin typeface="Google Sans"/>
                <a:ea typeface="Google Sans"/>
                <a:cs typeface="Google Sans"/>
                <a:sym typeface="Google Sans"/>
              </a:rPr>
              <a:t>1</a:t>
            </a:r>
            <a:r>
              <a:rPr lang="en" sz="1600">
                <a:latin typeface="Google Sans"/>
                <a:ea typeface="Google Sans"/>
                <a:cs typeface="Google Sans"/>
                <a:sym typeface="Google Sans"/>
              </a:rPr>
              <a:t>, 0, 0, 0, 0, 0, 0, 0, 0, 0 ]</a:t>
            </a:r>
            <a:endParaRPr sz="1600"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245" name="Google Shape;245;p30"/>
          <p:cNvSpPr txBox="1"/>
          <p:nvPr/>
        </p:nvSpPr>
        <p:spPr>
          <a:xfrm>
            <a:off x="562900" y="620425"/>
            <a:ext cx="465000" cy="418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accent6"/>
                </a:solidFill>
                <a:latin typeface="Caveat"/>
                <a:ea typeface="Caveat"/>
                <a:cs typeface="Caveat"/>
                <a:sym typeface="Caveat"/>
              </a:rPr>
              <a:t>0</a:t>
            </a:r>
            <a:endParaRPr sz="2600">
              <a:solidFill>
                <a:schemeClr val="accent6"/>
              </a:solidFill>
              <a:latin typeface="Caveat"/>
              <a:ea typeface="Caveat"/>
              <a:cs typeface="Caveat"/>
              <a:sym typeface="Cave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rgbClr val="A51C30"/>
                </a:solidFill>
                <a:latin typeface="Caveat"/>
                <a:ea typeface="Caveat"/>
                <a:cs typeface="Caveat"/>
                <a:sym typeface="Caveat"/>
              </a:rPr>
              <a:t>1</a:t>
            </a:r>
            <a:endParaRPr sz="2600">
              <a:solidFill>
                <a:srgbClr val="A51C30"/>
              </a:solidFill>
              <a:latin typeface="Caveat"/>
              <a:ea typeface="Caveat"/>
              <a:cs typeface="Caveat"/>
              <a:sym typeface="Cave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rgbClr val="A51C30"/>
                </a:solidFill>
                <a:latin typeface="Caveat"/>
                <a:ea typeface="Caveat"/>
                <a:cs typeface="Caveat"/>
                <a:sym typeface="Caveat"/>
              </a:rPr>
              <a:t>2</a:t>
            </a:r>
            <a:endParaRPr sz="2600">
              <a:solidFill>
                <a:srgbClr val="A51C30"/>
              </a:solidFill>
              <a:latin typeface="Caveat"/>
              <a:ea typeface="Caveat"/>
              <a:cs typeface="Caveat"/>
              <a:sym typeface="Cave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rgbClr val="A51C30"/>
                </a:solidFill>
                <a:latin typeface="Caveat"/>
                <a:ea typeface="Caveat"/>
                <a:cs typeface="Caveat"/>
                <a:sym typeface="Caveat"/>
              </a:rPr>
              <a:t>3</a:t>
            </a:r>
            <a:endParaRPr sz="2600">
              <a:solidFill>
                <a:srgbClr val="A51C30"/>
              </a:solidFill>
              <a:latin typeface="Caveat"/>
              <a:ea typeface="Caveat"/>
              <a:cs typeface="Caveat"/>
              <a:sym typeface="Cave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rgbClr val="A51C30"/>
                </a:solidFill>
                <a:latin typeface="Caveat"/>
                <a:ea typeface="Caveat"/>
                <a:cs typeface="Caveat"/>
                <a:sym typeface="Caveat"/>
              </a:rPr>
              <a:t>4</a:t>
            </a:r>
            <a:endParaRPr sz="2600">
              <a:solidFill>
                <a:srgbClr val="A51C30"/>
              </a:solidFill>
              <a:latin typeface="Caveat"/>
              <a:ea typeface="Caveat"/>
              <a:cs typeface="Caveat"/>
              <a:sym typeface="Cave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rgbClr val="A51C30"/>
                </a:solidFill>
                <a:latin typeface="Caveat"/>
                <a:ea typeface="Caveat"/>
                <a:cs typeface="Caveat"/>
                <a:sym typeface="Caveat"/>
              </a:rPr>
              <a:t>5</a:t>
            </a:r>
            <a:endParaRPr sz="2600">
              <a:solidFill>
                <a:srgbClr val="A51C30"/>
              </a:solidFill>
              <a:latin typeface="Caveat"/>
              <a:ea typeface="Caveat"/>
              <a:cs typeface="Caveat"/>
              <a:sym typeface="Cave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rgbClr val="A51C30"/>
                </a:solidFill>
                <a:latin typeface="Caveat"/>
                <a:ea typeface="Caveat"/>
                <a:cs typeface="Caveat"/>
                <a:sym typeface="Caveat"/>
              </a:rPr>
              <a:t>6</a:t>
            </a:r>
            <a:endParaRPr sz="2600">
              <a:solidFill>
                <a:srgbClr val="A51C30"/>
              </a:solidFill>
              <a:latin typeface="Caveat"/>
              <a:ea typeface="Caveat"/>
              <a:cs typeface="Caveat"/>
              <a:sym typeface="Cave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rgbClr val="A51C30"/>
                </a:solidFill>
                <a:latin typeface="Caveat"/>
                <a:ea typeface="Caveat"/>
                <a:cs typeface="Caveat"/>
                <a:sym typeface="Caveat"/>
              </a:rPr>
              <a:t>7</a:t>
            </a:r>
            <a:endParaRPr sz="2600">
              <a:solidFill>
                <a:srgbClr val="A51C30"/>
              </a:solidFill>
              <a:latin typeface="Caveat"/>
              <a:ea typeface="Caveat"/>
              <a:cs typeface="Caveat"/>
              <a:sym typeface="Cave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rgbClr val="A51C30"/>
                </a:solidFill>
                <a:latin typeface="Caveat"/>
                <a:ea typeface="Caveat"/>
                <a:cs typeface="Caveat"/>
                <a:sym typeface="Caveat"/>
              </a:rPr>
              <a:t>8</a:t>
            </a:r>
            <a:endParaRPr sz="2600">
              <a:solidFill>
                <a:srgbClr val="A51C30"/>
              </a:solidFill>
              <a:latin typeface="Caveat"/>
              <a:ea typeface="Caveat"/>
              <a:cs typeface="Caveat"/>
              <a:sym typeface="Cave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rgbClr val="A51C30"/>
                </a:solidFill>
                <a:latin typeface="Caveat"/>
                <a:ea typeface="Caveat"/>
                <a:cs typeface="Caveat"/>
                <a:sym typeface="Caveat"/>
              </a:rPr>
              <a:t>9</a:t>
            </a:r>
            <a:endParaRPr sz="2600">
              <a:solidFill>
                <a:srgbClr val="A51C30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246" name="Google Shape;246;p30"/>
          <p:cNvSpPr txBox="1"/>
          <p:nvPr/>
        </p:nvSpPr>
        <p:spPr>
          <a:xfrm>
            <a:off x="1027900" y="1105478"/>
            <a:ext cx="2646000" cy="43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Google Sans"/>
                <a:ea typeface="Google Sans"/>
                <a:cs typeface="Google Sans"/>
                <a:sym typeface="Google Sans"/>
              </a:rPr>
              <a:t>[ 0, </a:t>
            </a:r>
            <a:r>
              <a:rPr lang="en" sz="1600">
                <a:solidFill>
                  <a:schemeClr val="accent6"/>
                </a:solidFill>
                <a:latin typeface="Google Sans"/>
                <a:ea typeface="Google Sans"/>
                <a:cs typeface="Google Sans"/>
                <a:sym typeface="Google Sans"/>
              </a:rPr>
              <a:t>1</a:t>
            </a:r>
            <a:r>
              <a:rPr lang="en" sz="1600">
                <a:latin typeface="Google Sans"/>
                <a:ea typeface="Google Sans"/>
                <a:cs typeface="Google Sans"/>
                <a:sym typeface="Google Sans"/>
              </a:rPr>
              <a:t>, 0, 0, 0, 0, 0, 0, 0, 0 ]</a:t>
            </a:r>
            <a:endParaRPr sz="1600"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247" name="Google Shape;247;p30"/>
          <p:cNvSpPr txBox="1"/>
          <p:nvPr/>
        </p:nvSpPr>
        <p:spPr>
          <a:xfrm>
            <a:off x="1027900" y="1500806"/>
            <a:ext cx="2646000" cy="43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Google Sans"/>
                <a:ea typeface="Google Sans"/>
                <a:cs typeface="Google Sans"/>
                <a:sym typeface="Google Sans"/>
              </a:rPr>
              <a:t>[ 0, 0, </a:t>
            </a:r>
            <a:r>
              <a:rPr lang="en" sz="1600">
                <a:solidFill>
                  <a:schemeClr val="accent6"/>
                </a:solidFill>
                <a:latin typeface="Google Sans"/>
                <a:ea typeface="Google Sans"/>
                <a:cs typeface="Google Sans"/>
                <a:sym typeface="Google Sans"/>
              </a:rPr>
              <a:t>1</a:t>
            </a:r>
            <a:r>
              <a:rPr lang="en" sz="1600">
                <a:latin typeface="Google Sans"/>
                <a:ea typeface="Google Sans"/>
                <a:cs typeface="Google Sans"/>
                <a:sym typeface="Google Sans"/>
              </a:rPr>
              <a:t>, 0, 0, 0, 0, 0, 0, 0 ]</a:t>
            </a:r>
            <a:endParaRPr sz="1600"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248" name="Google Shape;248;p30"/>
          <p:cNvSpPr txBox="1"/>
          <p:nvPr/>
        </p:nvSpPr>
        <p:spPr>
          <a:xfrm>
            <a:off x="1027900" y="1896133"/>
            <a:ext cx="2646000" cy="43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Google Sans"/>
                <a:ea typeface="Google Sans"/>
                <a:cs typeface="Google Sans"/>
                <a:sym typeface="Google Sans"/>
              </a:rPr>
              <a:t>[ 0, 0, 0, </a:t>
            </a:r>
            <a:r>
              <a:rPr lang="en" sz="1600">
                <a:solidFill>
                  <a:schemeClr val="accent6"/>
                </a:solidFill>
                <a:latin typeface="Google Sans"/>
                <a:ea typeface="Google Sans"/>
                <a:cs typeface="Google Sans"/>
                <a:sym typeface="Google Sans"/>
              </a:rPr>
              <a:t>1</a:t>
            </a:r>
            <a:r>
              <a:rPr lang="en" sz="1600">
                <a:latin typeface="Google Sans"/>
                <a:ea typeface="Google Sans"/>
                <a:cs typeface="Google Sans"/>
                <a:sym typeface="Google Sans"/>
              </a:rPr>
              <a:t>, 0, 0, 0, 0, 0, 0 ]</a:t>
            </a:r>
            <a:endParaRPr sz="1600"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249" name="Google Shape;249;p30"/>
          <p:cNvSpPr txBox="1"/>
          <p:nvPr/>
        </p:nvSpPr>
        <p:spPr>
          <a:xfrm>
            <a:off x="1027900" y="2291461"/>
            <a:ext cx="2646000" cy="43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Google Sans"/>
                <a:ea typeface="Google Sans"/>
                <a:cs typeface="Google Sans"/>
                <a:sym typeface="Google Sans"/>
              </a:rPr>
              <a:t>[ 0, 0, 0, 0, </a:t>
            </a:r>
            <a:r>
              <a:rPr lang="en" sz="1600">
                <a:solidFill>
                  <a:schemeClr val="accent6"/>
                </a:solidFill>
                <a:latin typeface="Google Sans"/>
                <a:ea typeface="Google Sans"/>
                <a:cs typeface="Google Sans"/>
                <a:sym typeface="Google Sans"/>
              </a:rPr>
              <a:t>1</a:t>
            </a:r>
            <a:r>
              <a:rPr lang="en" sz="1600">
                <a:latin typeface="Google Sans"/>
                <a:ea typeface="Google Sans"/>
                <a:cs typeface="Google Sans"/>
                <a:sym typeface="Google Sans"/>
              </a:rPr>
              <a:t>, 0, 0, 0, 0, 0 ]</a:t>
            </a:r>
            <a:endParaRPr sz="1600"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250" name="Google Shape;250;p30"/>
          <p:cNvSpPr txBox="1"/>
          <p:nvPr/>
        </p:nvSpPr>
        <p:spPr>
          <a:xfrm>
            <a:off x="1027900" y="2686789"/>
            <a:ext cx="2646000" cy="43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Google Sans"/>
                <a:ea typeface="Google Sans"/>
                <a:cs typeface="Google Sans"/>
                <a:sym typeface="Google Sans"/>
              </a:rPr>
              <a:t>[ 0, 0, 0, 0, 0, </a:t>
            </a:r>
            <a:r>
              <a:rPr lang="en" sz="1600">
                <a:solidFill>
                  <a:schemeClr val="accent6"/>
                </a:solidFill>
                <a:latin typeface="Google Sans"/>
                <a:ea typeface="Google Sans"/>
                <a:cs typeface="Google Sans"/>
                <a:sym typeface="Google Sans"/>
              </a:rPr>
              <a:t>1</a:t>
            </a:r>
            <a:r>
              <a:rPr lang="en" sz="1600">
                <a:latin typeface="Google Sans"/>
                <a:ea typeface="Google Sans"/>
                <a:cs typeface="Google Sans"/>
                <a:sym typeface="Google Sans"/>
              </a:rPr>
              <a:t>, 0, 0, 0, 0 ]</a:t>
            </a:r>
            <a:endParaRPr sz="1600"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251" name="Google Shape;251;p30"/>
          <p:cNvSpPr txBox="1"/>
          <p:nvPr/>
        </p:nvSpPr>
        <p:spPr>
          <a:xfrm>
            <a:off x="1027900" y="3082117"/>
            <a:ext cx="2646000" cy="43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Google Sans"/>
                <a:ea typeface="Google Sans"/>
                <a:cs typeface="Google Sans"/>
                <a:sym typeface="Google Sans"/>
              </a:rPr>
              <a:t>[ 0, 0, 0, 0, 0, 0, </a:t>
            </a:r>
            <a:r>
              <a:rPr lang="en" sz="1600">
                <a:solidFill>
                  <a:schemeClr val="accent6"/>
                </a:solidFill>
                <a:latin typeface="Google Sans"/>
                <a:ea typeface="Google Sans"/>
                <a:cs typeface="Google Sans"/>
                <a:sym typeface="Google Sans"/>
              </a:rPr>
              <a:t>1</a:t>
            </a:r>
            <a:r>
              <a:rPr lang="en" sz="1600">
                <a:latin typeface="Google Sans"/>
                <a:ea typeface="Google Sans"/>
                <a:cs typeface="Google Sans"/>
                <a:sym typeface="Google Sans"/>
              </a:rPr>
              <a:t>, 0, 0, 0 ]</a:t>
            </a:r>
            <a:endParaRPr sz="1600"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252" name="Google Shape;252;p30"/>
          <p:cNvSpPr txBox="1"/>
          <p:nvPr/>
        </p:nvSpPr>
        <p:spPr>
          <a:xfrm>
            <a:off x="1027900" y="3477444"/>
            <a:ext cx="2646000" cy="43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Google Sans"/>
                <a:ea typeface="Google Sans"/>
                <a:cs typeface="Google Sans"/>
                <a:sym typeface="Google Sans"/>
              </a:rPr>
              <a:t>[ 0, 0, 0, 0, 0, 0, 0, </a:t>
            </a:r>
            <a:r>
              <a:rPr lang="en" sz="1600">
                <a:solidFill>
                  <a:schemeClr val="accent6"/>
                </a:solidFill>
                <a:latin typeface="Google Sans"/>
                <a:ea typeface="Google Sans"/>
                <a:cs typeface="Google Sans"/>
                <a:sym typeface="Google Sans"/>
              </a:rPr>
              <a:t>1</a:t>
            </a:r>
            <a:r>
              <a:rPr lang="en" sz="1600">
                <a:latin typeface="Google Sans"/>
                <a:ea typeface="Google Sans"/>
                <a:cs typeface="Google Sans"/>
                <a:sym typeface="Google Sans"/>
              </a:rPr>
              <a:t>, 0, 0 ]</a:t>
            </a:r>
            <a:endParaRPr sz="1600"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253" name="Google Shape;253;p30"/>
          <p:cNvSpPr txBox="1"/>
          <p:nvPr/>
        </p:nvSpPr>
        <p:spPr>
          <a:xfrm>
            <a:off x="1027900" y="3872772"/>
            <a:ext cx="2646000" cy="43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Google Sans"/>
                <a:ea typeface="Google Sans"/>
                <a:cs typeface="Google Sans"/>
                <a:sym typeface="Google Sans"/>
              </a:rPr>
              <a:t>[ 0, 0, 0, 0, 0, 0, 0, 0, </a:t>
            </a:r>
            <a:r>
              <a:rPr lang="en" sz="1600">
                <a:solidFill>
                  <a:schemeClr val="accent6"/>
                </a:solidFill>
                <a:latin typeface="Google Sans"/>
                <a:ea typeface="Google Sans"/>
                <a:cs typeface="Google Sans"/>
                <a:sym typeface="Google Sans"/>
              </a:rPr>
              <a:t>1</a:t>
            </a:r>
            <a:r>
              <a:rPr lang="en" sz="1600">
                <a:latin typeface="Google Sans"/>
                <a:ea typeface="Google Sans"/>
                <a:cs typeface="Google Sans"/>
                <a:sym typeface="Google Sans"/>
              </a:rPr>
              <a:t>, 0 ]</a:t>
            </a:r>
            <a:endParaRPr sz="1600"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254" name="Google Shape;254;p30"/>
          <p:cNvSpPr txBox="1"/>
          <p:nvPr/>
        </p:nvSpPr>
        <p:spPr>
          <a:xfrm>
            <a:off x="1027900" y="4268100"/>
            <a:ext cx="2646000" cy="43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Google Sans"/>
                <a:ea typeface="Google Sans"/>
                <a:cs typeface="Google Sans"/>
                <a:sym typeface="Google Sans"/>
              </a:rPr>
              <a:t>[ 0, 0, 0, 0, 0, 0, 0, 0, 0, </a:t>
            </a:r>
            <a:r>
              <a:rPr lang="en" sz="1600">
                <a:solidFill>
                  <a:schemeClr val="accent6"/>
                </a:solidFill>
                <a:latin typeface="Google Sans"/>
                <a:ea typeface="Google Sans"/>
                <a:cs typeface="Google Sans"/>
                <a:sym typeface="Google Sans"/>
              </a:rPr>
              <a:t>1</a:t>
            </a:r>
            <a:r>
              <a:rPr lang="en" sz="1600">
                <a:latin typeface="Google Sans"/>
                <a:ea typeface="Google Sans"/>
                <a:cs typeface="Google Sans"/>
                <a:sym typeface="Google Sans"/>
              </a:rPr>
              <a:t> ]</a:t>
            </a:r>
            <a:endParaRPr sz="1600">
              <a:latin typeface="Google Sans"/>
              <a:ea typeface="Google Sans"/>
              <a:cs typeface="Google Sans"/>
              <a:sym typeface="Google San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31"/>
          <p:cNvSpPr txBox="1"/>
          <p:nvPr/>
        </p:nvSpPr>
        <p:spPr>
          <a:xfrm>
            <a:off x="0" y="0"/>
            <a:ext cx="9144000" cy="42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DD0E1"/>
                </a:solidFill>
                <a:latin typeface="Roboto Mono"/>
                <a:ea typeface="Roboto Mono"/>
                <a:cs typeface="Roboto Mono"/>
                <a:sym typeface="Roboto Mono"/>
              </a:rPr>
              <a:t>import</a:t>
            </a:r>
            <a:r>
              <a:rPr lang="en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 tensorflow </a:t>
            </a:r>
            <a:r>
              <a:rPr lang="en">
                <a:solidFill>
                  <a:srgbClr val="4DD0E1"/>
                </a:solidFill>
                <a:latin typeface="Roboto Mono"/>
                <a:ea typeface="Roboto Mono"/>
                <a:cs typeface="Roboto Mono"/>
                <a:sym typeface="Roboto Mono"/>
              </a:rPr>
              <a:t>as</a:t>
            </a:r>
            <a:r>
              <a:rPr lang="en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 tf</a:t>
            </a:r>
            <a:endParaRPr>
              <a:solidFill>
                <a:srgbClr val="ECEFF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ECEFF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data = tf.keras.datasets.mnist</a:t>
            </a:r>
            <a:endParaRPr>
              <a:solidFill>
                <a:srgbClr val="ECEFF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(training_images, training_labels), (val_images, val_labels) = data.load_data()</a:t>
            </a:r>
            <a:endParaRPr>
              <a:solidFill>
                <a:srgbClr val="ECEFF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ECEFF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training_images  = training_images / </a:t>
            </a:r>
            <a:r>
              <a:rPr lang="en">
                <a:solidFill>
                  <a:srgbClr val="FBC02D"/>
                </a:solidFill>
                <a:latin typeface="Roboto Mono"/>
                <a:ea typeface="Roboto Mono"/>
                <a:cs typeface="Roboto Mono"/>
                <a:sym typeface="Roboto Mono"/>
              </a:rPr>
              <a:t>255.0</a:t>
            </a:r>
            <a:endParaRPr>
              <a:solidFill>
                <a:srgbClr val="ECEFF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val_images = val_images / </a:t>
            </a:r>
            <a:r>
              <a:rPr lang="en">
                <a:solidFill>
                  <a:srgbClr val="FBC02D"/>
                </a:solidFill>
                <a:latin typeface="Roboto Mono"/>
                <a:ea typeface="Roboto Mono"/>
                <a:cs typeface="Roboto Mono"/>
                <a:sym typeface="Roboto Mono"/>
              </a:rPr>
              <a:t>255.0</a:t>
            </a:r>
            <a:endParaRPr>
              <a:solidFill>
                <a:srgbClr val="ECEFF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ECEFF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model = tf.keras.models.Sequential(</a:t>
            </a:r>
            <a:endParaRPr>
              <a:solidFill>
                <a:srgbClr val="ECEFF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45720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[tf.keras.layers.Flatten(input_shape=(</a:t>
            </a:r>
            <a:r>
              <a:rPr lang="en">
                <a:solidFill>
                  <a:srgbClr val="FBC02D"/>
                </a:solidFill>
                <a:latin typeface="Roboto Mono"/>
                <a:ea typeface="Roboto Mono"/>
                <a:cs typeface="Roboto Mono"/>
                <a:sym typeface="Roboto Mono"/>
              </a:rPr>
              <a:t>28</a:t>
            </a:r>
            <a:r>
              <a:rPr lang="en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,</a:t>
            </a:r>
            <a:r>
              <a:rPr lang="en">
                <a:solidFill>
                  <a:srgbClr val="FBC02D"/>
                </a:solidFill>
                <a:latin typeface="Roboto Mono"/>
                <a:ea typeface="Roboto Mono"/>
                <a:cs typeface="Roboto Mono"/>
                <a:sym typeface="Roboto Mono"/>
              </a:rPr>
              <a:t>28</a:t>
            </a:r>
            <a:r>
              <a:rPr lang="en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)),</a:t>
            </a:r>
            <a:endParaRPr>
              <a:solidFill>
                <a:srgbClr val="ECEFF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45720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 tf.keras.layers.Dense(</a:t>
            </a:r>
            <a:r>
              <a:rPr lang="en">
                <a:solidFill>
                  <a:srgbClr val="FBC02D"/>
                </a:solidFill>
                <a:latin typeface="Roboto Mono"/>
                <a:ea typeface="Roboto Mono"/>
                <a:cs typeface="Roboto Mono"/>
                <a:sym typeface="Roboto Mono"/>
              </a:rPr>
              <a:t>20</a:t>
            </a:r>
            <a:r>
              <a:rPr lang="en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, activation=tf.nn.relu),</a:t>
            </a:r>
            <a:endParaRPr>
              <a:solidFill>
                <a:srgbClr val="ECEFF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     tf.keras.layers.Dense(</a:t>
            </a:r>
            <a:r>
              <a:rPr lang="en">
                <a:solidFill>
                  <a:srgbClr val="FBC02D"/>
                </a:solidFill>
                <a:latin typeface="Roboto Mono"/>
                <a:ea typeface="Roboto Mono"/>
                <a:cs typeface="Roboto Mono"/>
                <a:sym typeface="Roboto Mono"/>
              </a:rPr>
              <a:t>10</a:t>
            </a:r>
            <a:r>
              <a:rPr lang="en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, activation=tf.nn.softmax)])</a:t>
            </a:r>
            <a:endParaRPr>
              <a:solidFill>
                <a:srgbClr val="ECEFF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50">
              <a:solidFill>
                <a:srgbClr val="4DD0E1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32"/>
          <p:cNvSpPr txBox="1"/>
          <p:nvPr/>
        </p:nvSpPr>
        <p:spPr>
          <a:xfrm>
            <a:off x="0" y="0"/>
            <a:ext cx="9144000" cy="461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DD0E1"/>
                </a:solidFill>
                <a:latin typeface="Roboto Mono"/>
                <a:ea typeface="Roboto Mono"/>
                <a:cs typeface="Roboto Mono"/>
                <a:sym typeface="Roboto Mono"/>
              </a:rPr>
              <a:t>import</a:t>
            </a:r>
            <a:r>
              <a:rPr lang="en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 tensorflow </a:t>
            </a:r>
            <a:r>
              <a:rPr lang="en">
                <a:solidFill>
                  <a:srgbClr val="4DD0E1"/>
                </a:solidFill>
                <a:latin typeface="Roboto Mono"/>
                <a:ea typeface="Roboto Mono"/>
                <a:cs typeface="Roboto Mono"/>
                <a:sym typeface="Roboto Mono"/>
              </a:rPr>
              <a:t>as</a:t>
            </a:r>
            <a:r>
              <a:rPr lang="en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 tf</a:t>
            </a:r>
            <a:endParaRPr>
              <a:solidFill>
                <a:srgbClr val="ECEFF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ECEFF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data = tf.keras.datasets.mnist</a:t>
            </a:r>
            <a:endParaRPr>
              <a:solidFill>
                <a:srgbClr val="ECEFF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(training_images, training_labels), (val_images, val_labels) = data.load_data()</a:t>
            </a:r>
            <a:endParaRPr>
              <a:solidFill>
                <a:srgbClr val="ECEFF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ECEFF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training_images  = training_images / </a:t>
            </a:r>
            <a:r>
              <a:rPr lang="en">
                <a:solidFill>
                  <a:srgbClr val="FBC02D"/>
                </a:solidFill>
                <a:latin typeface="Roboto Mono"/>
                <a:ea typeface="Roboto Mono"/>
                <a:cs typeface="Roboto Mono"/>
                <a:sym typeface="Roboto Mono"/>
              </a:rPr>
              <a:t>255.0</a:t>
            </a:r>
            <a:endParaRPr>
              <a:solidFill>
                <a:srgbClr val="ECEFF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val_images = val_images / </a:t>
            </a:r>
            <a:r>
              <a:rPr lang="en">
                <a:solidFill>
                  <a:srgbClr val="FBC02D"/>
                </a:solidFill>
                <a:latin typeface="Roboto Mono"/>
                <a:ea typeface="Roboto Mono"/>
                <a:cs typeface="Roboto Mono"/>
                <a:sym typeface="Roboto Mono"/>
              </a:rPr>
              <a:t>255.0</a:t>
            </a:r>
            <a:endParaRPr>
              <a:solidFill>
                <a:srgbClr val="ECEFF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ECEFF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model = tf.keras.models.Sequential(</a:t>
            </a:r>
            <a:endParaRPr>
              <a:solidFill>
                <a:srgbClr val="ECEFF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45720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[tf.keras.layers.Flatten(input_shape=(</a:t>
            </a:r>
            <a:r>
              <a:rPr lang="en">
                <a:solidFill>
                  <a:srgbClr val="FBC02D"/>
                </a:solidFill>
                <a:latin typeface="Roboto Mono"/>
                <a:ea typeface="Roboto Mono"/>
                <a:cs typeface="Roboto Mono"/>
                <a:sym typeface="Roboto Mono"/>
              </a:rPr>
              <a:t>28</a:t>
            </a:r>
            <a:r>
              <a:rPr lang="en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,</a:t>
            </a:r>
            <a:r>
              <a:rPr lang="en">
                <a:solidFill>
                  <a:srgbClr val="FBC02D"/>
                </a:solidFill>
                <a:latin typeface="Roboto Mono"/>
                <a:ea typeface="Roboto Mono"/>
                <a:cs typeface="Roboto Mono"/>
                <a:sym typeface="Roboto Mono"/>
              </a:rPr>
              <a:t>28</a:t>
            </a:r>
            <a:r>
              <a:rPr lang="en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)),</a:t>
            </a:r>
            <a:endParaRPr>
              <a:solidFill>
                <a:srgbClr val="ECEFF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45720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 tf.keras.layers.Dense(</a:t>
            </a:r>
            <a:r>
              <a:rPr lang="en">
                <a:solidFill>
                  <a:srgbClr val="FBC02D"/>
                </a:solidFill>
                <a:latin typeface="Roboto Mono"/>
                <a:ea typeface="Roboto Mono"/>
                <a:cs typeface="Roboto Mono"/>
                <a:sym typeface="Roboto Mono"/>
              </a:rPr>
              <a:t>20</a:t>
            </a:r>
            <a:r>
              <a:rPr lang="en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, activation=tf.nn.relu),</a:t>
            </a:r>
            <a:endParaRPr>
              <a:solidFill>
                <a:srgbClr val="ECEFF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     tf.keras.layers.Dense(</a:t>
            </a:r>
            <a:r>
              <a:rPr lang="en">
                <a:solidFill>
                  <a:srgbClr val="FBC02D"/>
                </a:solidFill>
                <a:latin typeface="Roboto Mono"/>
                <a:ea typeface="Roboto Mono"/>
                <a:cs typeface="Roboto Mono"/>
                <a:sym typeface="Roboto Mono"/>
              </a:rPr>
              <a:t>10</a:t>
            </a:r>
            <a:r>
              <a:rPr lang="en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, activation=tf.nn.softmax)])</a:t>
            </a:r>
            <a:endParaRPr>
              <a:solidFill>
                <a:srgbClr val="ECEFF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50">
              <a:solidFill>
                <a:srgbClr val="4DD0E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DD0E1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265" name="Google Shape;265;p32"/>
          <p:cNvSpPr/>
          <p:nvPr/>
        </p:nvSpPr>
        <p:spPr>
          <a:xfrm>
            <a:off x="45100" y="686000"/>
            <a:ext cx="8840700" cy="685200"/>
          </a:xfrm>
          <a:prstGeom prst="rect">
            <a:avLst/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" name="Google Shape;270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5657850" cy="3438525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p33"/>
          <p:cNvSpPr txBox="1"/>
          <p:nvPr/>
        </p:nvSpPr>
        <p:spPr>
          <a:xfrm>
            <a:off x="528075" y="3696600"/>
            <a:ext cx="4906500" cy="8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latin typeface="Google Sans"/>
                <a:ea typeface="Google Sans"/>
                <a:cs typeface="Google Sans"/>
                <a:sym typeface="Google Sans"/>
              </a:rPr>
              <a:t>60,000 Labelled Training Examples</a:t>
            </a:r>
            <a:endParaRPr sz="2100"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latin typeface="Google Sans"/>
                <a:ea typeface="Google Sans"/>
                <a:cs typeface="Google Sans"/>
                <a:sym typeface="Google Sans"/>
              </a:rPr>
              <a:t>10.000 Labelled Validation Examples</a:t>
            </a:r>
            <a:endParaRPr sz="2100">
              <a:latin typeface="Google Sans"/>
              <a:ea typeface="Google Sans"/>
              <a:cs typeface="Google Sans"/>
              <a:sym typeface="Google San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34"/>
          <p:cNvSpPr txBox="1"/>
          <p:nvPr/>
        </p:nvSpPr>
        <p:spPr>
          <a:xfrm>
            <a:off x="0" y="0"/>
            <a:ext cx="9144000" cy="461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DD0E1"/>
                </a:solidFill>
                <a:latin typeface="Roboto Mono"/>
                <a:ea typeface="Roboto Mono"/>
                <a:cs typeface="Roboto Mono"/>
                <a:sym typeface="Roboto Mono"/>
              </a:rPr>
              <a:t>import</a:t>
            </a:r>
            <a:r>
              <a:rPr lang="en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 tensorflow </a:t>
            </a:r>
            <a:r>
              <a:rPr lang="en">
                <a:solidFill>
                  <a:srgbClr val="4DD0E1"/>
                </a:solidFill>
                <a:latin typeface="Roboto Mono"/>
                <a:ea typeface="Roboto Mono"/>
                <a:cs typeface="Roboto Mono"/>
                <a:sym typeface="Roboto Mono"/>
              </a:rPr>
              <a:t>as</a:t>
            </a:r>
            <a:r>
              <a:rPr lang="en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 tf</a:t>
            </a:r>
            <a:endParaRPr>
              <a:solidFill>
                <a:srgbClr val="ECEFF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ECEFF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data = tf.keras.datasets.mnist</a:t>
            </a:r>
            <a:endParaRPr>
              <a:solidFill>
                <a:srgbClr val="ECEFF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(training_images, training_labels), (val_images, val_labels) = data.load_data()</a:t>
            </a:r>
            <a:endParaRPr>
              <a:solidFill>
                <a:srgbClr val="ECEFF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ECEFF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training_images  = training_images / </a:t>
            </a:r>
            <a:r>
              <a:rPr lang="en">
                <a:solidFill>
                  <a:srgbClr val="FBC02D"/>
                </a:solidFill>
                <a:latin typeface="Roboto Mono"/>
                <a:ea typeface="Roboto Mono"/>
                <a:cs typeface="Roboto Mono"/>
                <a:sym typeface="Roboto Mono"/>
              </a:rPr>
              <a:t>255.0</a:t>
            </a:r>
            <a:endParaRPr>
              <a:solidFill>
                <a:srgbClr val="ECEFF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val_images = val_images / </a:t>
            </a:r>
            <a:r>
              <a:rPr lang="en">
                <a:solidFill>
                  <a:srgbClr val="FBC02D"/>
                </a:solidFill>
                <a:latin typeface="Roboto Mono"/>
                <a:ea typeface="Roboto Mono"/>
                <a:cs typeface="Roboto Mono"/>
                <a:sym typeface="Roboto Mono"/>
              </a:rPr>
              <a:t>255.0</a:t>
            </a:r>
            <a:endParaRPr>
              <a:solidFill>
                <a:srgbClr val="ECEFF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ECEFF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model = tf.keras.models.Sequential(</a:t>
            </a:r>
            <a:endParaRPr>
              <a:solidFill>
                <a:srgbClr val="ECEFF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45720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[tf.keras.layers.Flatten(input_shape=(</a:t>
            </a:r>
            <a:r>
              <a:rPr lang="en">
                <a:solidFill>
                  <a:srgbClr val="FBC02D"/>
                </a:solidFill>
                <a:latin typeface="Roboto Mono"/>
                <a:ea typeface="Roboto Mono"/>
                <a:cs typeface="Roboto Mono"/>
                <a:sym typeface="Roboto Mono"/>
              </a:rPr>
              <a:t>28</a:t>
            </a:r>
            <a:r>
              <a:rPr lang="en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,</a:t>
            </a:r>
            <a:r>
              <a:rPr lang="en">
                <a:solidFill>
                  <a:srgbClr val="FBC02D"/>
                </a:solidFill>
                <a:latin typeface="Roboto Mono"/>
                <a:ea typeface="Roboto Mono"/>
                <a:cs typeface="Roboto Mono"/>
                <a:sym typeface="Roboto Mono"/>
              </a:rPr>
              <a:t>28</a:t>
            </a:r>
            <a:r>
              <a:rPr lang="en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)),</a:t>
            </a:r>
            <a:endParaRPr>
              <a:solidFill>
                <a:srgbClr val="ECEFF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45720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 tf.keras.layers.Dense(</a:t>
            </a:r>
            <a:r>
              <a:rPr lang="en">
                <a:solidFill>
                  <a:srgbClr val="FBC02D"/>
                </a:solidFill>
                <a:latin typeface="Roboto Mono"/>
                <a:ea typeface="Roboto Mono"/>
                <a:cs typeface="Roboto Mono"/>
                <a:sym typeface="Roboto Mono"/>
              </a:rPr>
              <a:t>20</a:t>
            </a:r>
            <a:r>
              <a:rPr lang="en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, activation=tf.nn.relu),</a:t>
            </a:r>
            <a:endParaRPr>
              <a:solidFill>
                <a:srgbClr val="ECEFF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     tf.keras.layers.Dense(</a:t>
            </a:r>
            <a:r>
              <a:rPr lang="en">
                <a:solidFill>
                  <a:srgbClr val="FBC02D"/>
                </a:solidFill>
                <a:latin typeface="Roboto Mono"/>
                <a:ea typeface="Roboto Mono"/>
                <a:cs typeface="Roboto Mono"/>
                <a:sym typeface="Roboto Mono"/>
              </a:rPr>
              <a:t>10</a:t>
            </a:r>
            <a:r>
              <a:rPr lang="en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, activation=tf.nn.softmax)])</a:t>
            </a:r>
            <a:endParaRPr>
              <a:solidFill>
                <a:srgbClr val="ECEFF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50">
              <a:solidFill>
                <a:srgbClr val="4DD0E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DD0E1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277" name="Google Shape;277;p34"/>
          <p:cNvSpPr/>
          <p:nvPr/>
        </p:nvSpPr>
        <p:spPr>
          <a:xfrm>
            <a:off x="78000" y="689325"/>
            <a:ext cx="8472000" cy="673800"/>
          </a:xfrm>
          <a:prstGeom prst="rect">
            <a:avLst/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35"/>
          <p:cNvSpPr txBox="1"/>
          <p:nvPr/>
        </p:nvSpPr>
        <p:spPr>
          <a:xfrm>
            <a:off x="0" y="0"/>
            <a:ext cx="9144000" cy="461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DD0E1"/>
                </a:solidFill>
                <a:latin typeface="Roboto Mono"/>
                <a:ea typeface="Roboto Mono"/>
                <a:cs typeface="Roboto Mono"/>
                <a:sym typeface="Roboto Mono"/>
              </a:rPr>
              <a:t>import</a:t>
            </a:r>
            <a:r>
              <a:rPr lang="en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 tensorflow </a:t>
            </a:r>
            <a:r>
              <a:rPr lang="en">
                <a:solidFill>
                  <a:srgbClr val="4DD0E1"/>
                </a:solidFill>
                <a:latin typeface="Roboto Mono"/>
                <a:ea typeface="Roboto Mono"/>
                <a:cs typeface="Roboto Mono"/>
                <a:sym typeface="Roboto Mono"/>
              </a:rPr>
              <a:t>as</a:t>
            </a:r>
            <a:r>
              <a:rPr lang="en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 tf</a:t>
            </a:r>
            <a:endParaRPr>
              <a:solidFill>
                <a:srgbClr val="ECEFF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ECEFF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data = tf.keras.datasets.mnist</a:t>
            </a:r>
            <a:endParaRPr>
              <a:solidFill>
                <a:srgbClr val="ECEFF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(training_images, training_labels), (val_images, val_labels) = data.load_data()</a:t>
            </a:r>
            <a:endParaRPr>
              <a:solidFill>
                <a:srgbClr val="ECEFF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ECEFF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training_images  = training_images / </a:t>
            </a:r>
            <a:r>
              <a:rPr lang="en">
                <a:solidFill>
                  <a:srgbClr val="FBC02D"/>
                </a:solidFill>
                <a:latin typeface="Roboto Mono"/>
                <a:ea typeface="Roboto Mono"/>
                <a:cs typeface="Roboto Mono"/>
                <a:sym typeface="Roboto Mono"/>
              </a:rPr>
              <a:t>255.0</a:t>
            </a:r>
            <a:endParaRPr>
              <a:solidFill>
                <a:srgbClr val="ECEFF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val_images = val_images / </a:t>
            </a:r>
            <a:r>
              <a:rPr lang="en">
                <a:solidFill>
                  <a:srgbClr val="FBC02D"/>
                </a:solidFill>
                <a:latin typeface="Roboto Mono"/>
                <a:ea typeface="Roboto Mono"/>
                <a:cs typeface="Roboto Mono"/>
                <a:sym typeface="Roboto Mono"/>
              </a:rPr>
              <a:t>255.0</a:t>
            </a:r>
            <a:endParaRPr>
              <a:solidFill>
                <a:srgbClr val="ECEFF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ECEFF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model = tf.keras.models.Sequential(</a:t>
            </a:r>
            <a:endParaRPr>
              <a:solidFill>
                <a:srgbClr val="ECEFF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45720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[tf.keras.layers.Flatten(input_shape=(</a:t>
            </a:r>
            <a:r>
              <a:rPr lang="en">
                <a:solidFill>
                  <a:srgbClr val="FBC02D"/>
                </a:solidFill>
                <a:latin typeface="Roboto Mono"/>
                <a:ea typeface="Roboto Mono"/>
                <a:cs typeface="Roboto Mono"/>
                <a:sym typeface="Roboto Mono"/>
              </a:rPr>
              <a:t>28</a:t>
            </a:r>
            <a:r>
              <a:rPr lang="en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,</a:t>
            </a:r>
            <a:r>
              <a:rPr lang="en">
                <a:solidFill>
                  <a:srgbClr val="FBC02D"/>
                </a:solidFill>
                <a:latin typeface="Roboto Mono"/>
                <a:ea typeface="Roboto Mono"/>
                <a:cs typeface="Roboto Mono"/>
                <a:sym typeface="Roboto Mono"/>
              </a:rPr>
              <a:t>28</a:t>
            </a:r>
            <a:r>
              <a:rPr lang="en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)),</a:t>
            </a:r>
            <a:endParaRPr>
              <a:solidFill>
                <a:srgbClr val="ECEFF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45720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 tf.keras.layers.Dense(</a:t>
            </a:r>
            <a:r>
              <a:rPr lang="en">
                <a:solidFill>
                  <a:srgbClr val="FBC02D"/>
                </a:solidFill>
                <a:latin typeface="Roboto Mono"/>
                <a:ea typeface="Roboto Mono"/>
                <a:cs typeface="Roboto Mono"/>
                <a:sym typeface="Roboto Mono"/>
              </a:rPr>
              <a:t>20</a:t>
            </a:r>
            <a:r>
              <a:rPr lang="en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, activation=tf.nn.relu),</a:t>
            </a:r>
            <a:endParaRPr>
              <a:solidFill>
                <a:srgbClr val="ECEFF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     tf.keras.layers.Dense(</a:t>
            </a:r>
            <a:r>
              <a:rPr lang="en">
                <a:solidFill>
                  <a:srgbClr val="FBC02D"/>
                </a:solidFill>
                <a:latin typeface="Roboto Mono"/>
                <a:ea typeface="Roboto Mono"/>
                <a:cs typeface="Roboto Mono"/>
                <a:sym typeface="Roboto Mono"/>
              </a:rPr>
              <a:t>10</a:t>
            </a:r>
            <a:r>
              <a:rPr lang="en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, activation=tf.nn.softmax)])</a:t>
            </a:r>
            <a:endParaRPr>
              <a:solidFill>
                <a:srgbClr val="ECEFF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50">
              <a:solidFill>
                <a:srgbClr val="4DD0E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DD0E1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283" name="Google Shape;283;p35"/>
          <p:cNvSpPr/>
          <p:nvPr/>
        </p:nvSpPr>
        <p:spPr>
          <a:xfrm>
            <a:off x="78000" y="1643850"/>
            <a:ext cx="4566000" cy="685200"/>
          </a:xfrm>
          <a:prstGeom prst="rect">
            <a:avLst/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36"/>
          <p:cNvSpPr txBox="1"/>
          <p:nvPr/>
        </p:nvSpPr>
        <p:spPr>
          <a:xfrm>
            <a:off x="0" y="0"/>
            <a:ext cx="9144000" cy="461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DD0E1"/>
                </a:solidFill>
                <a:latin typeface="Roboto Mono"/>
                <a:ea typeface="Roboto Mono"/>
                <a:cs typeface="Roboto Mono"/>
                <a:sym typeface="Roboto Mono"/>
              </a:rPr>
              <a:t>import</a:t>
            </a:r>
            <a:r>
              <a:rPr lang="en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 tensorflow </a:t>
            </a:r>
            <a:r>
              <a:rPr lang="en">
                <a:solidFill>
                  <a:srgbClr val="4DD0E1"/>
                </a:solidFill>
                <a:latin typeface="Roboto Mono"/>
                <a:ea typeface="Roboto Mono"/>
                <a:cs typeface="Roboto Mono"/>
                <a:sym typeface="Roboto Mono"/>
              </a:rPr>
              <a:t>as</a:t>
            </a:r>
            <a:r>
              <a:rPr lang="en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 tf</a:t>
            </a:r>
            <a:endParaRPr>
              <a:solidFill>
                <a:srgbClr val="ECEFF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ECEFF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data = tf.keras.datasets.mnist</a:t>
            </a:r>
            <a:endParaRPr>
              <a:solidFill>
                <a:srgbClr val="ECEFF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(training_images, training_labels), (val_images, val_labels) = data.load_data()</a:t>
            </a:r>
            <a:endParaRPr>
              <a:solidFill>
                <a:srgbClr val="ECEFF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ECEFF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training_images  = training_images / </a:t>
            </a:r>
            <a:r>
              <a:rPr lang="en">
                <a:solidFill>
                  <a:srgbClr val="FBC02D"/>
                </a:solidFill>
                <a:latin typeface="Roboto Mono"/>
                <a:ea typeface="Roboto Mono"/>
                <a:cs typeface="Roboto Mono"/>
                <a:sym typeface="Roboto Mono"/>
              </a:rPr>
              <a:t>255.0</a:t>
            </a:r>
            <a:endParaRPr>
              <a:solidFill>
                <a:srgbClr val="ECEFF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val_images = val_images / </a:t>
            </a:r>
            <a:r>
              <a:rPr lang="en">
                <a:solidFill>
                  <a:srgbClr val="FBC02D"/>
                </a:solidFill>
                <a:latin typeface="Roboto Mono"/>
                <a:ea typeface="Roboto Mono"/>
                <a:cs typeface="Roboto Mono"/>
                <a:sym typeface="Roboto Mono"/>
              </a:rPr>
              <a:t>255.0</a:t>
            </a:r>
            <a:endParaRPr>
              <a:solidFill>
                <a:srgbClr val="ECEFF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ECEFF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model = tf.keras.models.Sequential(</a:t>
            </a:r>
            <a:endParaRPr>
              <a:solidFill>
                <a:srgbClr val="ECEFF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45720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[tf.keras.layers.Flatten(input_shape=(</a:t>
            </a:r>
            <a:r>
              <a:rPr lang="en">
                <a:solidFill>
                  <a:srgbClr val="FBC02D"/>
                </a:solidFill>
                <a:latin typeface="Roboto Mono"/>
                <a:ea typeface="Roboto Mono"/>
                <a:cs typeface="Roboto Mono"/>
                <a:sym typeface="Roboto Mono"/>
              </a:rPr>
              <a:t>28</a:t>
            </a:r>
            <a:r>
              <a:rPr lang="en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,</a:t>
            </a:r>
            <a:r>
              <a:rPr lang="en">
                <a:solidFill>
                  <a:srgbClr val="FBC02D"/>
                </a:solidFill>
                <a:latin typeface="Roboto Mono"/>
                <a:ea typeface="Roboto Mono"/>
                <a:cs typeface="Roboto Mono"/>
                <a:sym typeface="Roboto Mono"/>
              </a:rPr>
              <a:t>28</a:t>
            </a:r>
            <a:r>
              <a:rPr lang="en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)),</a:t>
            </a:r>
            <a:endParaRPr>
              <a:solidFill>
                <a:srgbClr val="ECEFF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45720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 tf.keras.layers.Dense(</a:t>
            </a:r>
            <a:r>
              <a:rPr lang="en">
                <a:solidFill>
                  <a:srgbClr val="FBC02D"/>
                </a:solidFill>
                <a:latin typeface="Roboto Mono"/>
                <a:ea typeface="Roboto Mono"/>
                <a:cs typeface="Roboto Mono"/>
                <a:sym typeface="Roboto Mono"/>
              </a:rPr>
              <a:t>20</a:t>
            </a:r>
            <a:r>
              <a:rPr lang="en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, activation=tf.nn.relu),</a:t>
            </a:r>
            <a:endParaRPr>
              <a:solidFill>
                <a:srgbClr val="ECEFF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     tf.keras.layers.Dense(</a:t>
            </a:r>
            <a:r>
              <a:rPr lang="en">
                <a:solidFill>
                  <a:srgbClr val="FBC02D"/>
                </a:solidFill>
                <a:latin typeface="Roboto Mono"/>
                <a:ea typeface="Roboto Mono"/>
                <a:cs typeface="Roboto Mono"/>
                <a:sym typeface="Roboto Mono"/>
              </a:rPr>
              <a:t>10</a:t>
            </a:r>
            <a:r>
              <a:rPr lang="en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, activation=tf.nn.softmax)])</a:t>
            </a:r>
            <a:endParaRPr>
              <a:solidFill>
                <a:srgbClr val="ECEFF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50">
              <a:solidFill>
                <a:srgbClr val="4DD0E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DD0E1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289" name="Google Shape;289;p36"/>
          <p:cNvSpPr/>
          <p:nvPr/>
        </p:nvSpPr>
        <p:spPr>
          <a:xfrm>
            <a:off x="61550" y="2654625"/>
            <a:ext cx="6260100" cy="1239000"/>
          </a:xfrm>
          <a:prstGeom prst="rect">
            <a:avLst/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37"/>
          <p:cNvSpPr txBox="1"/>
          <p:nvPr/>
        </p:nvSpPr>
        <p:spPr>
          <a:xfrm>
            <a:off x="0" y="0"/>
            <a:ext cx="9144000" cy="461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DD0E1"/>
                </a:solidFill>
                <a:latin typeface="Roboto Mono"/>
                <a:ea typeface="Roboto Mono"/>
                <a:cs typeface="Roboto Mono"/>
                <a:sym typeface="Roboto Mono"/>
              </a:rPr>
              <a:t>import</a:t>
            </a:r>
            <a:r>
              <a:rPr lang="en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 tensorflow </a:t>
            </a:r>
            <a:r>
              <a:rPr lang="en">
                <a:solidFill>
                  <a:srgbClr val="4DD0E1"/>
                </a:solidFill>
                <a:latin typeface="Roboto Mono"/>
                <a:ea typeface="Roboto Mono"/>
                <a:cs typeface="Roboto Mono"/>
                <a:sym typeface="Roboto Mono"/>
              </a:rPr>
              <a:t>as</a:t>
            </a:r>
            <a:r>
              <a:rPr lang="en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 tf</a:t>
            </a:r>
            <a:endParaRPr>
              <a:solidFill>
                <a:srgbClr val="ECEFF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ECEFF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data = tf.keras.datasets.mnist</a:t>
            </a:r>
            <a:endParaRPr>
              <a:solidFill>
                <a:srgbClr val="ECEFF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(training_images, training_labels), (val_images, val_labels) = data.load_data()</a:t>
            </a:r>
            <a:endParaRPr>
              <a:solidFill>
                <a:srgbClr val="ECEFF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ECEFF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training_images  = training_images / </a:t>
            </a:r>
            <a:r>
              <a:rPr lang="en">
                <a:solidFill>
                  <a:srgbClr val="FBC02D"/>
                </a:solidFill>
                <a:latin typeface="Roboto Mono"/>
                <a:ea typeface="Roboto Mono"/>
                <a:cs typeface="Roboto Mono"/>
                <a:sym typeface="Roboto Mono"/>
              </a:rPr>
              <a:t>255.0</a:t>
            </a:r>
            <a:endParaRPr>
              <a:solidFill>
                <a:srgbClr val="ECEFF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val_images = val_images / </a:t>
            </a:r>
            <a:r>
              <a:rPr lang="en">
                <a:solidFill>
                  <a:srgbClr val="FBC02D"/>
                </a:solidFill>
                <a:latin typeface="Roboto Mono"/>
                <a:ea typeface="Roboto Mono"/>
                <a:cs typeface="Roboto Mono"/>
                <a:sym typeface="Roboto Mono"/>
              </a:rPr>
              <a:t>255.0</a:t>
            </a:r>
            <a:endParaRPr>
              <a:solidFill>
                <a:srgbClr val="ECEFF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ECEFF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model = tf.keras.models.Sequential(</a:t>
            </a:r>
            <a:endParaRPr>
              <a:solidFill>
                <a:srgbClr val="ECEFF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45720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[tf.keras.layers.Flatten(input_shape=(</a:t>
            </a:r>
            <a:r>
              <a:rPr lang="en">
                <a:solidFill>
                  <a:srgbClr val="FBC02D"/>
                </a:solidFill>
                <a:latin typeface="Roboto Mono"/>
                <a:ea typeface="Roboto Mono"/>
                <a:cs typeface="Roboto Mono"/>
                <a:sym typeface="Roboto Mono"/>
              </a:rPr>
              <a:t>28</a:t>
            </a:r>
            <a:r>
              <a:rPr lang="en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,</a:t>
            </a:r>
            <a:r>
              <a:rPr lang="en">
                <a:solidFill>
                  <a:srgbClr val="FBC02D"/>
                </a:solidFill>
                <a:latin typeface="Roboto Mono"/>
                <a:ea typeface="Roboto Mono"/>
                <a:cs typeface="Roboto Mono"/>
                <a:sym typeface="Roboto Mono"/>
              </a:rPr>
              <a:t>28</a:t>
            </a:r>
            <a:r>
              <a:rPr lang="en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)),</a:t>
            </a:r>
            <a:endParaRPr>
              <a:solidFill>
                <a:srgbClr val="ECEFF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45720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 tf.keras.layers.Dense(</a:t>
            </a:r>
            <a:r>
              <a:rPr lang="en">
                <a:solidFill>
                  <a:srgbClr val="FBC02D"/>
                </a:solidFill>
                <a:latin typeface="Roboto Mono"/>
                <a:ea typeface="Roboto Mono"/>
                <a:cs typeface="Roboto Mono"/>
                <a:sym typeface="Roboto Mono"/>
              </a:rPr>
              <a:t>20</a:t>
            </a:r>
            <a:r>
              <a:rPr lang="en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, activation=tf.nn.relu),</a:t>
            </a:r>
            <a:endParaRPr>
              <a:solidFill>
                <a:srgbClr val="ECEFF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     tf.keras.layers.Dense(</a:t>
            </a:r>
            <a:r>
              <a:rPr lang="en">
                <a:solidFill>
                  <a:srgbClr val="FBC02D"/>
                </a:solidFill>
                <a:latin typeface="Roboto Mono"/>
                <a:ea typeface="Roboto Mono"/>
                <a:cs typeface="Roboto Mono"/>
                <a:sym typeface="Roboto Mono"/>
              </a:rPr>
              <a:t>10</a:t>
            </a:r>
            <a:r>
              <a:rPr lang="en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, activation=tf.nn.softmax)])</a:t>
            </a:r>
            <a:endParaRPr>
              <a:solidFill>
                <a:srgbClr val="ECEFF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50">
              <a:solidFill>
                <a:srgbClr val="4DD0E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DD0E1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295" name="Google Shape;295;p37"/>
          <p:cNvSpPr/>
          <p:nvPr/>
        </p:nvSpPr>
        <p:spPr>
          <a:xfrm>
            <a:off x="78000" y="2943950"/>
            <a:ext cx="6324300" cy="342300"/>
          </a:xfrm>
          <a:prstGeom prst="rect">
            <a:avLst/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38"/>
          <p:cNvSpPr txBox="1"/>
          <p:nvPr/>
        </p:nvSpPr>
        <p:spPr>
          <a:xfrm>
            <a:off x="0" y="0"/>
            <a:ext cx="9144000" cy="461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DD0E1"/>
                </a:solidFill>
                <a:latin typeface="Roboto Mono"/>
                <a:ea typeface="Roboto Mono"/>
                <a:cs typeface="Roboto Mono"/>
                <a:sym typeface="Roboto Mono"/>
              </a:rPr>
              <a:t>import</a:t>
            </a:r>
            <a:r>
              <a:rPr lang="en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 tensorflow </a:t>
            </a:r>
            <a:r>
              <a:rPr lang="en">
                <a:solidFill>
                  <a:srgbClr val="4DD0E1"/>
                </a:solidFill>
                <a:latin typeface="Roboto Mono"/>
                <a:ea typeface="Roboto Mono"/>
                <a:cs typeface="Roboto Mono"/>
                <a:sym typeface="Roboto Mono"/>
              </a:rPr>
              <a:t>as</a:t>
            </a:r>
            <a:r>
              <a:rPr lang="en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 tf</a:t>
            </a:r>
            <a:endParaRPr>
              <a:solidFill>
                <a:srgbClr val="ECEFF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ECEFF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data = tf.keras.datasets.mnist</a:t>
            </a:r>
            <a:endParaRPr>
              <a:solidFill>
                <a:srgbClr val="ECEFF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(training_images, training_labels), (val_images, val_labels) = data.load_data()</a:t>
            </a:r>
            <a:endParaRPr>
              <a:solidFill>
                <a:srgbClr val="ECEFF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ECEFF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training_images  = training_images / </a:t>
            </a:r>
            <a:r>
              <a:rPr lang="en">
                <a:solidFill>
                  <a:srgbClr val="FBC02D"/>
                </a:solidFill>
                <a:latin typeface="Roboto Mono"/>
                <a:ea typeface="Roboto Mono"/>
                <a:cs typeface="Roboto Mono"/>
                <a:sym typeface="Roboto Mono"/>
              </a:rPr>
              <a:t>255.0</a:t>
            </a:r>
            <a:endParaRPr>
              <a:solidFill>
                <a:srgbClr val="ECEFF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val_images = val_images / </a:t>
            </a:r>
            <a:r>
              <a:rPr lang="en">
                <a:solidFill>
                  <a:srgbClr val="FBC02D"/>
                </a:solidFill>
                <a:latin typeface="Roboto Mono"/>
                <a:ea typeface="Roboto Mono"/>
                <a:cs typeface="Roboto Mono"/>
                <a:sym typeface="Roboto Mono"/>
              </a:rPr>
              <a:t>255.0</a:t>
            </a:r>
            <a:endParaRPr>
              <a:solidFill>
                <a:srgbClr val="ECEFF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ECEFF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model = tf.keras.models.Sequential(</a:t>
            </a:r>
            <a:endParaRPr>
              <a:solidFill>
                <a:srgbClr val="ECEFF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45720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[tf.keras.layers.Flatten(input_shape=(</a:t>
            </a:r>
            <a:r>
              <a:rPr lang="en">
                <a:solidFill>
                  <a:srgbClr val="FBC02D"/>
                </a:solidFill>
                <a:latin typeface="Roboto Mono"/>
                <a:ea typeface="Roboto Mono"/>
                <a:cs typeface="Roboto Mono"/>
                <a:sym typeface="Roboto Mono"/>
              </a:rPr>
              <a:t>28</a:t>
            </a:r>
            <a:r>
              <a:rPr lang="en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,</a:t>
            </a:r>
            <a:r>
              <a:rPr lang="en">
                <a:solidFill>
                  <a:srgbClr val="FBC02D"/>
                </a:solidFill>
                <a:latin typeface="Roboto Mono"/>
                <a:ea typeface="Roboto Mono"/>
                <a:cs typeface="Roboto Mono"/>
                <a:sym typeface="Roboto Mono"/>
              </a:rPr>
              <a:t>28</a:t>
            </a:r>
            <a:r>
              <a:rPr lang="en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)),</a:t>
            </a:r>
            <a:endParaRPr>
              <a:solidFill>
                <a:srgbClr val="ECEFF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45720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 tf.keras.layers.Dense(</a:t>
            </a:r>
            <a:r>
              <a:rPr lang="en">
                <a:solidFill>
                  <a:srgbClr val="FBC02D"/>
                </a:solidFill>
                <a:latin typeface="Roboto Mono"/>
                <a:ea typeface="Roboto Mono"/>
                <a:cs typeface="Roboto Mono"/>
                <a:sym typeface="Roboto Mono"/>
              </a:rPr>
              <a:t>20</a:t>
            </a:r>
            <a:r>
              <a:rPr lang="en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, activation=tf.nn.relu),</a:t>
            </a:r>
            <a:endParaRPr>
              <a:solidFill>
                <a:srgbClr val="ECEFF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     tf.keras.layers.Dense(</a:t>
            </a:r>
            <a:r>
              <a:rPr lang="en">
                <a:solidFill>
                  <a:srgbClr val="FBC02D"/>
                </a:solidFill>
                <a:latin typeface="Roboto Mono"/>
                <a:ea typeface="Roboto Mono"/>
                <a:cs typeface="Roboto Mono"/>
                <a:sym typeface="Roboto Mono"/>
              </a:rPr>
              <a:t>10</a:t>
            </a:r>
            <a:r>
              <a:rPr lang="en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, activation=tf.nn.softmax)])</a:t>
            </a:r>
            <a:endParaRPr>
              <a:solidFill>
                <a:srgbClr val="ECEFF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50">
              <a:solidFill>
                <a:srgbClr val="4DD0E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DD0E1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301" name="Google Shape;301;p38"/>
          <p:cNvSpPr/>
          <p:nvPr/>
        </p:nvSpPr>
        <p:spPr>
          <a:xfrm>
            <a:off x="69775" y="3256425"/>
            <a:ext cx="6324300" cy="342300"/>
          </a:xfrm>
          <a:prstGeom prst="rect">
            <a:avLst/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39"/>
          <p:cNvSpPr txBox="1"/>
          <p:nvPr/>
        </p:nvSpPr>
        <p:spPr>
          <a:xfrm>
            <a:off x="0" y="0"/>
            <a:ext cx="9144000" cy="461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DD0E1"/>
                </a:solidFill>
                <a:latin typeface="Roboto Mono"/>
                <a:ea typeface="Roboto Mono"/>
                <a:cs typeface="Roboto Mono"/>
                <a:sym typeface="Roboto Mono"/>
              </a:rPr>
              <a:t>import</a:t>
            </a:r>
            <a:r>
              <a:rPr lang="en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 tensorflow </a:t>
            </a:r>
            <a:r>
              <a:rPr lang="en">
                <a:solidFill>
                  <a:srgbClr val="4DD0E1"/>
                </a:solidFill>
                <a:latin typeface="Roboto Mono"/>
                <a:ea typeface="Roboto Mono"/>
                <a:cs typeface="Roboto Mono"/>
                <a:sym typeface="Roboto Mono"/>
              </a:rPr>
              <a:t>as</a:t>
            </a:r>
            <a:r>
              <a:rPr lang="en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 tf</a:t>
            </a:r>
            <a:endParaRPr>
              <a:solidFill>
                <a:srgbClr val="ECEFF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ECEFF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data = tf.keras.datasets.mnist</a:t>
            </a:r>
            <a:endParaRPr>
              <a:solidFill>
                <a:srgbClr val="ECEFF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(training_images, training_labels), (val_images, val_labels) = data.load_data()</a:t>
            </a:r>
            <a:endParaRPr>
              <a:solidFill>
                <a:srgbClr val="ECEFF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ECEFF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training_images  = training_images / </a:t>
            </a:r>
            <a:r>
              <a:rPr lang="en">
                <a:solidFill>
                  <a:srgbClr val="FBC02D"/>
                </a:solidFill>
                <a:latin typeface="Roboto Mono"/>
                <a:ea typeface="Roboto Mono"/>
                <a:cs typeface="Roboto Mono"/>
                <a:sym typeface="Roboto Mono"/>
              </a:rPr>
              <a:t>255.0</a:t>
            </a:r>
            <a:endParaRPr>
              <a:solidFill>
                <a:srgbClr val="ECEFF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val_images = val_images / </a:t>
            </a:r>
            <a:r>
              <a:rPr lang="en">
                <a:solidFill>
                  <a:srgbClr val="FBC02D"/>
                </a:solidFill>
                <a:latin typeface="Roboto Mono"/>
                <a:ea typeface="Roboto Mono"/>
                <a:cs typeface="Roboto Mono"/>
                <a:sym typeface="Roboto Mono"/>
              </a:rPr>
              <a:t>255.0</a:t>
            </a:r>
            <a:endParaRPr>
              <a:solidFill>
                <a:srgbClr val="ECEFF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ECEFF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model = tf.keras.models.Sequential(</a:t>
            </a:r>
            <a:endParaRPr>
              <a:solidFill>
                <a:srgbClr val="ECEFF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45720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[tf.keras.layers.Flatten(input_shape=(</a:t>
            </a:r>
            <a:r>
              <a:rPr lang="en">
                <a:solidFill>
                  <a:srgbClr val="FBC02D"/>
                </a:solidFill>
                <a:latin typeface="Roboto Mono"/>
                <a:ea typeface="Roboto Mono"/>
                <a:cs typeface="Roboto Mono"/>
                <a:sym typeface="Roboto Mono"/>
              </a:rPr>
              <a:t>28</a:t>
            </a:r>
            <a:r>
              <a:rPr lang="en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,</a:t>
            </a:r>
            <a:r>
              <a:rPr lang="en">
                <a:solidFill>
                  <a:srgbClr val="FBC02D"/>
                </a:solidFill>
                <a:latin typeface="Roboto Mono"/>
                <a:ea typeface="Roboto Mono"/>
                <a:cs typeface="Roboto Mono"/>
                <a:sym typeface="Roboto Mono"/>
              </a:rPr>
              <a:t>28</a:t>
            </a:r>
            <a:r>
              <a:rPr lang="en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)),</a:t>
            </a:r>
            <a:endParaRPr>
              <a:solidFill>
                <a:srgbClr val="ECEFF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45720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 tf.keras.layers.Dense(</a:t>
            </a:r>
            <a:r>
              <a:rPr lang="en">
                <a:solidFill>
                  <a:srgbClr val="FBC02D"/>
                </a:solidFill>
                <a:latin typeface="Roboto Mono"/>
                <a:ea typeface="Roboto Mono"/>
                <a:cs typeface="Roboto Mono"/>
                <a:sym typeface="Roboto Mono"/>
              </a:rPr>
              <a:t>20</a:t>
            </a:r>
            <a:r>
              <a:rPr lang="en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, activation=tf.nn.relu),</a:t>
            </a:r>
            <a:endParaRPr>
              <a:solidFill>
                <a:srgbClr val="ECEFF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     tf.keras.layers.Dense(</a:t>
            </a:r>
            <a:r>
              <a:rPr lang="en">
                <a:solidFill>
                  <a:srgbClr val="FBC02D"/>
                </a:solidFill>
                <a:latin typeface="Roboto Mono"/>
                <a:ea typeface="Roboto Mono"/>
                <a:cs typeface="Roboto Mono"/>
                <a:sym typeface="Roboto Mono"/>
              </a:rPr>
              <a:t>10</a:t>
            </a:r>
            <a:r>
              <a:rPr lang="en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, activation=tf.nn.softmax)])</a:t>
            </a:r>
            <a:endParaRPr>
              <a:solidFill>
                <a:srgbClr val="ECEFF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50">
              <a:solidFill>
                <a:srgbClr val="4DD0E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DD0E1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307" name="Google Shape;307;p39"/>
          <p:cNvSpPr/>
          <p:nvPr/>
        </p:nvSpPr>
        <p:spPr>
          <a:xfrm>
            <a:off x="78000" y="3593575"/>
            <a:ext cx="6324300" cy="342300"/>
          </a:xfrm>
          <a:prstGeom prst="rect">
            <a:avLst/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2"/>
          <p:cNvSpPr/>
          <p:nvPr/>
        </p:nvSpPr>
        <p:spPr>
          <a:xfrm>
            <a:off x="2196350" y="2290400"/>
            <a:ext cx="485400" cy="493800"/>
          </a:xfrm>
          <a:prstGeom prst="ellipse">
            <a:avLst/>
          </a:prstGeom>
          <a:solidFill>
            <a:srgbClr val="A51C30"/>
          </a:solidFill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99" name="Google Shape;99;p22"/>
          <p:cNvCxnSpPr>
            <a:endCxn id="98" idx="2"/>
          </p:cNvCxnSpPr>
          <p:nvPr/>
        </p:nvCxnSpPr>
        <p:spPr>
          <a:xfrm>
            <a:off x="1294550" y="2529800"/>
            <a:ext cx="901800" cy="7500"/>
          </a:xfrm>
          <a:prstGeom prst="straightConnector1">
            <a:avLst/>
          </a:prstGeom>
          <a:noFill/>
          <a:ln cap="flat" cmpd="sng" w="19050">
            <a:solidFill>
              <a:srgbClr val="A51C3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00" name="Google Shape;100;p22"/>
          <p:cNvCxnSpPr>
            <a:endCxn id="98" idx="6"/>
          </p:cNvCxnSpPr>
          <p:nvPr/>
        </p:nvCxnSpPr>
        <p:spPr>
          <a:xfrm flipH="1">
            <a:off x="2681750" y="2529800"/>
            <a:ext cx="894900" cy="7500"/>
          </a:xfrm>
          <a:prstGeom prst="straightConnector1">
            <a:avLst/>
          </a:prstGeom>
          <a:noFill/>
          <a:ln cap="flat" cmpd="sng" w="19050">
            <a:solidFill>
              <a:srgbClr val="A51C30"/>
            </a:solidFill>
            <a:prstDash val="solid"/>
            <a:round/>
            <a:headEnd len="med" w="med" type="triangle"/>
            <a:tailEnd len="med" w="med" type="none"/>
          </a:ln>
        </p:spPr>
      </p:cxnSp>
      <p:sp>
        <p:nvSpPr>
          <p:cNvPr id="101" name="Google Shape;101;p22"/>
          <p:cNvSpPr txBox="1"/>
          <p:nvPr/>
        </p:nvSpPr>
        <p:spPr>
          <a:xfrm>
            <a:off x="894350" y="2137100"/>
            <a:ext cx="4002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oogle Sans"/>
                <a:ea typeface="Google Sans"/>
                <a:cs typeface="Google Sans"/>
                <a:sym typeface="Google Sans"/>
              </a:rPr>
              <a:t>X</a:t>
            </a:r>
            <a:endParaRPr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02" name="Google Shape;102;p22"/>
          <p:cNvSpPr txBox="1"/>
          <p:nvPr/>
        </p:nvSpPr>
        <p:spPr>
          <a:xfrm>
            <a:off x="3635500" y="2135150"/>
            <a:ext cx="4002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oogle Sans"/>
                <a:ea typeface="Google Sans"/>
                <a:cs typeface="Google Sans"/>
                <a:sym typeface="Google Sans"/>
              </a:rPr>
              <a:t>Y</a:t>
            </a:r>
            <a:endParaRPr>
              <a:latin typeface="Google Sans"/>
              <a:ea typeface="Google Sans"/>
              <a:cs typeface="Google Sans"/>
              <a:sym typeface="Google San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2" name="Google Shape;312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31000" y="-57561"/>
            <a:ext cx="1869500" cy="52917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" name="Google Shape;317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31000" y="-57561"/>
            <a:ext cx="1869500" cy="5291722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" name="Google Shape;318;p41"/>
          <p:cNvPicPr preferRelativeResize="0"/>
          <p:nvPr/>
        </p:nvPicPr>
        <p:blipFill rotWithShape="1">
          <a:blip r:embed="rId4">
            <a:alphaModFix/>
          </a:blip>
          <a:srcRect b="0" l="9247" r="9629" t="14610"/>
          <a:stretch/>
        </p:blipFill>
        <p:spPr>
          <a:xfrm>
            <a:off x="376325" y="1874714"/>
            <a:ext cx="1365026" cy="1427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42"/>
          <p:cNvSpPr txBox="1"/>
          <p:nvPr/>
        </p:nvSpPr>
        <p:spPr>
          <a:xfrm>
            <a:off x="3718425" y="1262346"/>
            <a:ext cx="359400" cy="26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Roboto"/>
                <a:ea typeface="Roboto"/>
                <a:cs typeface="Roboto"/>
                <a:sym typeface="Roboto"/>
              </a:rPr>
              <a:t>00</a:t>
            </a:r>
            <a:endParaRPr b="1" sz="16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Roboto"/>
                <a:ea typeface="Roboto"/>
                <a:cs typeface="Roboto"/>
                <a:sym typeface="Roboto"/>
              </a:rPr>
              <a:t>0</a:t>
            </a:r>
            <a:endParaRPr b="1" sz="16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Roboto"/>
                <a:ea typeface="Roboto"/>
                <a:cs typeface="Roboto"/>
                <a:sym typeface="Roboto"/>
              </a:rPr>
              <a:t>0</a:t>
            </a:r>
            <a:endParaRPr b="1" sz="16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Roboto"/>
                <a:ea typeface="Roboto"/>
                <a:cs typeface="Roboto"/>
                <a:sym typeface="Roboto"/>
              </a:rPr>
              <a:t>0</a:t>
            </a:r>
            <a:endParaRPr b="1" sz="16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Roboto"/>
                <a:ea typeface="Roboto"/>
                <a:cs typeface="Roboto"/>
                <a:sym typeface="Roboto"/>
              </a:rPr>
              <a:t>0</a:t>
            </a:r>
            <a:endParaRPr b="1" sz="16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Roboto"/>
                <a:ea typeface="Roboto"/>
                <a:cs typeface="Roboto"/>
                <a:sym typeface="Roboto"/>
              </a:rPr>
              <a:t>0</a:t>
            </a:r>
            <a:endParaRPr b="1" sz="16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Roboto"/>
                <a:ea typeface="Roboto"/>
                <a:cs typeface="Roboto"/>
                <a:sym typeface="Roboto"/>
              </a:rPr>
              <a:t>1</a:t>
            </a:r>
            <a:endParaRPr b="1" sz="16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Roboto"/>
                <a:ea typeface="Roboto"/>
                <a:cs typeface="Roboto"/>
                <a:sym typeface="Roboto"/>
              </a:rPr>
              <a:t>0</a:t>
            </a:r>
            <a:endParaRPr b="1" sz="16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Roboto"/>
                <a:ea typeface="Roboto"/>
                <a:cs typeface="Roboto"/>
                <a:sym typeface="Roboto"/>
              </a:rPr>
              <a:t>0</a:t>
            </a:r>
            <a:endParaRPr b="1" sz="16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24" name="Google Shape;324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31000" y="-57561"/>
            <a:ext cx="1869500" cy="5291722"/>
          </a:xfrm>
          <a:prstGeom prst="rect">
            <a:avLst/>
          </a:prstGeom>
          <a:noFill/>
          <a:ln>
            <a:noFill/>
          </a:ln>
        </p:spPr>
      </p:pic>
      <p:pic>
        <p:nvPicPr>
          <p:cNvPr id="325" name="Google Shape;325;p42"/>
          <p:cNvPicPr preferRelativeResize="0"/>
          <p:nvPr/>
        </p:nvPicPr>
        <p:blipFill rotWithShape="1">
          <a:blip r:embed="rId4">
            <a:alphaModFix/>
          </a:blip>
          <a:srcRect b="0" l="9247" r="9629" t="14610"/>
          <a:stretch/>
        </p:blipFill>
        <p:spPr>
          <a:xfrm>
            <a:off x="376325" y="1874714"/>
            <a:ext cx="1365026" cy="1427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0" name="Google Shape;330;p43"/>
          <p:cNvCxnSpPr/>
          <p:nvPr/>
        </p:nvCxnSpPr>
        <p:spPr>
          <a:xfrm>
            <a:off x="236050" y="1517300"/>
            <a:ext cx="1640100" cy="0"/>
          </a:xfrm>
          <a:prstGeom prst="straightConnector1">
            <a:avLst/>
          </a:prstGeom>
          <a:noFill/>
          <a:ln cap="flat" cmpd="sng" w="38100">
            <a:solidFill>
              <a:schemeClr val="accent6"/>
            </a:solidFill>
            <a:prstDash val="solid"/>
            <a:round/>
            <a:headEnd len="med" w="med" type="triangle"/>
            <a:tailEnd len="med" w="med" type="triangle"/>
          </a:ln>
        </p:spPr>
      </p:cxnSp>
      <p:sp>
        <p:nvSpPr>
          <p:cNvPr id="331" name="Google Shape;331;p43"/>
          <p:cNvSpPr txBox="1"/>
          <p:nvPr/>
        </p:nvSpPr>
        <p:spPr>
          <a:xfrm>
            <a:off x="730325" y="1124150"/>
            <a:ext cx="573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28px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332" name="Google Shape;332;p43"/>
          <p:cNvCxnSpPr/>
          <p:nvPr/>
        </p:nvCxnSpPr>
        <p:spPr>
          <a:xfrm>
            <a:off x="2078325" y="1810200"/>
            <a:ext cx="0" cy="1684200"/>
          </a:xfrm>
          <a:prstGeom prst="straightConnector1">
            <a:avLst/>
          </a:prstGeom>
          <a:noFill/>
          <a:ln cap="flat" cmpd="sng" w="38100">
            <a:solidFill>
              <a:schemeClr val="accent6"/>
            </a:solidFill>
            <a:prstDash val="solid"/>
            <a:round/>
            <a:headEnd len="med" w="med" type="triangle"/>
            <a:tailEnd len="med" w="med" type="triangle"/>
          </a:ln>
        </p:spPr>
      </p:cxnSp>
      <p:sp>
        <p:nvSpPr>
          <p:cNvPr id="333" name="Google Shape;333;p43"/>
          <p:cNvSpPr txBox="1"/>
          <p:nvPr/>
        </p:nvSpPr>
        <p:spPr>
          <a:xfrm>
            <a:off x="1678700" y="3494400"/>
            <a:ext cx="573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28px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4" name="Google Shape;334;p43"/>
          <p:cNvSpPr txBox="1"/>
          <p:nvPr/>
        </p:nvSpPr>
        <p:spPr>
          <a:xfrm>
            <a:off x="3718425" y="1262346"/>
            <a:ext cx="359400" cy="26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Roboto"/>
                <a:ea typeface="Roboto"/>
                <a:cs typeface="Roboto"/>
                <a:sym typeface="Roboto"/>
              </a:rPr>
              <a:t>00</a:t>
            </a:r>
            <a:endParaRPr b="1" sz="16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Roboto"/>
                <a:ea typeface="Roboto"/>
                <a:cs typeface="Roboto"/>
                <a:sym typeface="Roboto"/>
              </a:rPr>
              <a:t>0</a:t>
            </a:r>
            <a:endParaRPr b="1" sz="16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Roboto"/>
                <a:ea typeface="Roboto"/>
                <a:cs typeface="Roboto"/>
                <a:sym typeface="Roboto"/>
              </a:rPr>
              <a:t>0</a:t>
            </a:r>
            <a:endParaRPr b="1" sz="16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Roboto"/>
                <a:ea typeface="Roboto"/>
                <a:cs typeface="Roboto"/>
                <a:sym typeface="Roboto"/>
              </a:rPr>
              <a:t>0</a:t>
            </a:r>
            <a:endParaRPr b="1" sz="16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Roboto"/>
                <a:ea typeface="Roboto"/>
                <a:cs typeface="Roboto"/>
                <a:sym typeface="Roboto"/>
              </a:rPr>
              <a:t>0</a:t>
            </a:r>
            <a:endParaRPr b="1" sz="16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Roboto"/>
                <a:ea typeface="Roboto"/>
                <a:cs typeface="Roboto"/>
                <a:sym typeface="Roboto"/>
              </a:rPr>
              <a:t>0</a:t>
            </a:r>
            <a:endParaRPr b="1" sz="16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Roboto"/>
                <a:ea typeface="Roboto"/>
                <a:cs typeface="Roboto"/>
                <a:sym typeface="Roboto"/>
              </a:rPr>
              <a:t>1</a:t>
            </a:r>
            <a:endParaRPr b="1" sz="16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Roboto"/>
                <a:ea typeface="Roboto"/>
                <a:cs typeface="Roboto"/>
                <a:sym typeface="Roboto"/>
              </a:rPr>
              <a:t>0</a:t>
            </a:r>
            <a:endParaRPr b="1" sz="16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Roboto"/>
                <a:ea typeface="Roboto"/>
                <a:cs typeface="Roboto"/>
                <a:sym typeface="Roboto"/>
              </a:rPr>
              <a:t>0</a:t>
            </a:r>
            <a:endParaRPr b="1" sz="16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35" name="Google Shape;335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31000" y="-57561"/>
            <a:ext cx="1869500" cy="5291722"/>
          </a:xfrm>
          <a:prstGeom prst="rect">
            <a:avLst/>
          </a:prstGeom>
          <a:noFill/>
          <a:ln>
            <a:noFill/>
          </a:ln>
        </p:spPr>
      </p:pic>
      <p:pic>
        <p:nvPicPr>
          <p:cNvPr id="336" name="Google Shape;336;p43"/>
          <p:cNvPicPr preferRelativeResize="0"/>
          <p:nvPr/>
        </p:nvPicPr>
        <p:blipFill rotWithShape="1">
          <a:blip r:embed="rId4">
            <a:alphaModFix/>
          </a:blip>
          <a:srcRect b="0" l="9247" r="9629" t="14610"/>
          <a:stretch/>
        </p:blipFill>
        <p:spPr>
          <a:xfrm>
            <a:off x="376325" y="1874714"/>
            <a:ext cx="1365026" cy="1427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1" name="Google Shape;341;p44"/>
          <p:cNvCxnSpPr/>
          <p:nvPr/>
        </p:nvCxnSpPr>
        <p:spPr>
          <a:xfrm>
            <a:off x="1092650" y="229675"/>
            <a:ext cx="627900" cy="12000"/>
          </a:xfrm>
          <a:prstGeom prst="straightConnector1">
            <a:avLst/>
          </a:prstGeom>
          <a:noFill/>
          <a:ln cap="flat" cmpd="sng" w="38100">
            <a:solidFill>
              <a:schemeClr val="accent6"/>
            </a:solidFill>
            <a:prstDash val="solid"/>
            <a:round/>
            <a:headEnd len="med" w="med" type="triangle"/>
            <a:tailEnd len="med" w="med" type="triangle"/>
          </a:ln>
        </p:spPr>
      </p:cxnSp>
      <p:cxnSp>
        <p:nvCxnSpPr>
          <p:cNvPr id="342" name="Google Shape;342;p44"/>
          <p:cNvCxnSpPr/>
          <p:nvPr/>
        </p:nvCxnSpPr>
        <p:spPr>
          <a:xfrm>
            <a:off x="1092650" y="304200"/>
            <a:ext cx="0" cy="4683300"/>
          </a:xfrm>
          <a:prstGeom prst="straightConnector1">
            <a:avLst/>
          </a:prstGeom>
          <a:noFill/>
          <a:ln cap="flat" cmpd="sng" w="38100">
            <a:solidFill>
              <a:schemeClr val="accent6"/>
            </a:solidFill>
            <a:prstDash val="solid"/>
            <a:round/>
            <a:headEnd len="med" w="med" type="triangle"/>
            <a:tailEnd len="med" w="med" type="triangle"/>
          </a:ln>
        </p:spPr>
      </p:cxnSp>
      <p:sp>
        <p:nvSpPr>
          <p:cNvPr id="343" name="Google Shape;343;p44"/>
          <p:cNvSpPr txBox="1"/>
          <p:nvPr/>
        </p:nvSpPr>
        <p:spPr>
          <a:xfrm>
            <a:off x="609600" y="2272600"/>
            <a:ext cx="573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784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44" name="Google Shape;344;p44"/>
          <p:cNvSpPr/>
          <p:nvPr/>
        </p:nvSpPr>
        <p:spPr>
          <a:xfrm>
            <a:off x="1278975" y="483025"/>
            <a:ext cx="202200" cy="155700"/>
          </a:xfrm>
          <a:prstGeom prst="rect">
            <a:avLst/>
          </a:prstGeom>
          <a:solidFill>
            <a:srgbClr val="43434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5" name="Google Shape;345;p44"/>
          <p:cNvSpPr/>
          <p:nvPr/>
        </p:nvSpPr>
        <p:spPr>
          <a:xfrm>
            <a:off x="1278975" y="638725"/>
            <a:ext cx="202200" cy="155700"/>
          </a:xfrm>
          <a:prstGeom prst="rect">
            <a:avLst/>
          </a:prstGeom>
          <a:solidFill>
            <a:srgbClr val="43434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6" name="Google Shape;346;p44"/>
          <p:cNvSpPr/>
          <p:nvPr/>
        </p:nvSpPr>
        <p:spPr>
          <a:xfrm>
            <a:off x="1278975" y="794425"/>
            <a:ext cx="202200" cy="155700"/>
          </a:xfrm>
          <a:prstGeom prst="rect">
            <a:avLst/>
          </a:prstGeom>
          <a:solidFill>
            <a:srgbClr val="B7B7B7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7" name="Google Shape;347;p44"/>
          <p:cNvSpPr/>
          <p:nvPr/>
        </p:nvSpPr>
        <p:spPr>
          <a:xfrm>
            <a:off x="1278975" y="950125"/>
            <a:ext cx="202200" cy="155700"/>
          </a:xfrm>
          <a:prstGeom prst="rect">
            <a:avLst/>
          </a:prstGeom>
          <a:solidFill>
            <a:srgbClr val="43434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8" name="Google Shape;348;p44"/>
          <p:cNvSpPr/>
          <p:nvPr/>
        </p:nvSpPr>
        <p:spPr>
          <a:xfrm>
            <a:off x="1278975" y="1105825"/>
            <a:ext cx="202200" cy="155700"/>
          </a:xfrm>
          <a:prstGeom prst="rect">
            <a:avLst/>
          </a:prstGeom>
          <a:solidFill>
            <a:srgbClr val="B7B7B7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9" name="Google Shape;349;p44"/>
          <p:cNvSpPr/>
          <p:nvPr/>
        </p:nvSpPr>
        <p:spPr>
          <a:xfrm>
            <a:off x="1278975" y="1261525"/>
            <a:ext cx="202200" cy="155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0" name="Google Shape;350;p44"/>
          <p:cNvSpPr/>
          <p:nvPr/>
        </p:nvSpPr>
        <p:spPr>
          <a:xfrm>
            <a:off x="1278975" y="1417225"/>
            <a:ext cx="202200" cy="155700"/>
          </a:xfrm>
          <a:prstGeom prst="rect">
            <a:avLst/>
          </a:prstGeom>
          <a:solidFill>
            <a:srgbClr val="43434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1" name="Google Shape;351;p44"/>
          <p:cNvSpPr/>
          <p:nvPr/>
        </p:nvSpPr>
        <p:spPr>
          <a:xfrm>
            <a:off x="1278975" y="1572925"/>
            <a:ext cx="202200" cy="1557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2" name="Google Shape;352;p44"/>
          <p:cNvSpPr/>
          <p:nvPr/>
        </p:nvSpPr>
        <p:spPr>
          <a:xfrm>
            <a:off x="1278975" y="1728625"/>
            <a:ext cx="202200" cy="1557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3" name="Google Shape;353;p44"/>
          <p:cNvSpPr/>
          <p:nvPr/>
        </p:nvSpPr>
        <p:spPr>
          <a:xfrm>
            <a:off x="1278975" y="1884325"/>
            <a:ext cx="202200" cy="155700"/>
          </a:xfrm>
          <a:prstGeom prst="rect">
            <a:avLst/>
          </a:prstGeom>
          <a:solidFill>
            <a:srgbClr val="43434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4" name="Google Shape;354;p44"/>
          <p:cNvSpPr/>
          <p:nvPr/>
        </p:nvSpPr>
        <p:spPr>
          <a:xfrm>
            <a:off x="1278975" y="2040025"/>
            <a:ext cx="202200" cy="155700"/>
          </a:xfrm>
          <a:prstGeom prst="rect">
            <a:avLst/>
          </a:prstGeom>
          <a:solidFill>
            <a:srgbClr val="43434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5" name="Google Shape;355;p44"/>
          <p:cNvSpPr/>
          <p:nvPr/>
        </p:nvSpPr>
        <p:spPr>
          <a:xfrm>
            <a:off x="1278975" y="2195725"/>
            <a:ext cx="202200" cy="155700"/>
          </a:xfrm>
          <a:prstGeom prst="rect">
            <a:avLst/>
          </a:prstGeom>
          <a:solidFill>
            <a:srgbClr val="43434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6" name="Google Shape;356;p44"/>
          <p:cNvSpPr/>
          <p:nvPr/>
        </p:nvSpPr>
        <p:spPr>
          <a:xfrm>
            <a:off x="1278975" y="2351425"/>
            <a:ext cx="202200" cy="155700"/>
          </a:xfrm>
          <a:prstGeom prst="rect">
            <a:avLst/>
          </a:prstGeom>
          <a:solidFill>
            <a:srgbClr val="EFEFE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7" name="Google Shape;357;p44"/>
          <p:cNvSpPr/>
          <p:nvPr/>
        </p:nvSpPr>
        <p:spPr>
          <a:xfrm>
            <a:off x="1278975" y="2507125"/>
            <a:ext cx="202200" cy="155700"/>
          </a:xfrm>
          <a:prstGeom prst="rect">
            <a:avLst/>
          </a:prstGeom>
          <a:solidFill>
            <a:srgbClr val="43434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8" name="Google Shape;358;p44"/>
          <p:cNvSpPr/>
          <p:nvPr/>
        </p:nvSpPr>
        <p:spPr>
          <a:xfrm>
            <a:off x="1278975" y="2662825"/>
            <a:ext cx="202200" cy="1557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9" name="Google Shape;359;p44"/>
          <p:cNvSpPr/>
          <p:nvPr/>
        </p:nvSpPr>
        <p:spPr>
          <a:xfrm>
            <a:off x="1278975" y="2818525"/>
            <a:ext cx="202200" cy="155700"/>
          </a:xfrm>
          <a:prstGeom prst="rect">
            <a:avLst/>
          </a:prstGeom>
          <a:solidFill>
            <a:srgbClr val="43434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0" name="Google Shape;360;p44"/>
          <p:cNvSpPr/>
          <p:nvPr/>
        </p:nvSpPr>
        <p:spPr>
          <a:xfrm>
            <a:off x="1278975" y="2974225"/>
            <a:ext cx="202200" cy="155700"/>
          </a:xfrm>
          <a:prstGeom prst="rect">
            <a:avLst/>
          </a:prstGeom>
          <a:solidFill>
            <a:srgbClr val="43434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1" name="Google Shape;361;p44"/>
          <p:cNvSpPr/>
          <p:nvPr/>
        </p:nvSpPr>
        <p:spPr>
          <a:xfrm>
            <a:off x="1278975" y="3129925"/>
            <a:ext cx="202200" cy="1557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2" name="Google Shape;362;p44"/>
          <p:cNvSpPr/>
          <p:nvPr/>
        </p:nvSpPr>
        <p:spPr>
          <a:xfrm>
            <a:off x="1278975" y="3285625"/>
            <a:ext cx="202200" cy="1557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3" name="Google Shape;363;p44"/>
          <p:cNvSpPr/>
          <p:nvPr/>
        </p:nvSpPr>
        <p:spPr>
          <a:xfrm>
            <a:off x="1278975" y="3994075"/>
            <a:ext cx="202200" cy="1557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4" name="Google Shape;364;p44"/>
          <p:cNvSpPr/>
          <p:nvPr/>
        </p:nvSpPr>
        <p:spPr>
          <a:xfrm>
            <a:off x="1278975" y="4149775"/>
            <a:ext cx="202200" cy="1557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5" name="Google Shape;365;p44"/>
          <p:cNvSpPr/>
          <p:nvPr/>
        </p:nvSpPr>
        <p:spPr>
          <a:xfrm>
            <a:off x="1278975" y="4305475"/>
            <a:ext cx="202200" cy="1557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6" name="Google Shape;366;p44"/>
          <p:cNvSpPr/>
          <p:nvPr/>
        </p:nvSpPr>
        <p:spPr>
          <a:xfrm>
            <a:off x="1278975" y="4461175"/>
            <a:ext cx="202200" cy="155700"/>
          </a:xfrm>
          <a:prstGeom prst="rect">
            <a:avLst/>
          </a:prstGeom>
          <a:solidFill>
            <a:srgbClr val="B7B7B7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7" name="Google Shape;367;p44"/>
          <p:cNvSpPr/>
          <p:nvPr/>
        </p:nvSpPr>
        <p:spPr>
          <a:xfrm>
            <a:off x="1649925" y="2342950"/>
            <a:ext cx="568200" cy="334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66666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8" name="Google Shape;368;p44"/>
          <p:cNvSpPr txBox="1"/>
          <p:nvPr/>
        </p:nvSpPr>
        <p:spPr>
          <a:xfrm>
            <a:off x="3718425" y="1262346"/>
            <a:ext cx="359400" cy="26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Roboto"/>
                <a:ea typeface="Roboto"/>
                <a:cs typeface="Roboto"/>
                <a:sym typeface="Roboto"/>
              </a:rPr>
              <a:t>00</a:t>
            </a:r>
            <a:endParaRPr b="1" sz="16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Roboto"/>
                <a:ea typeface="Roboto"/>
                <a:cs typeface="Roboto"/>
                <a:sym typeface="Roboto"/>
              </a:rPr>
              <a:t>0</a:t>
            </a:r>
            <a:endParaRPr b="1" sz="16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Roboto"/>
                <a:ea typeface="Roboto"/>
                <a:cs typeface="Roboto"/>
                <a:sym typeface="Roboto"/>
              </a:rPr>
              <a:t>0</a:t>
            </a:r>
            <a:endParaRPr b="1" sz="16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Roboto"/>
                <a:ea typeface="Roboto"/>
                <a:cs typeface="Roboto"/>
                <a:sym typeface="Roboto"/>
              </a:rPr>
              <a:t>0</a:t>
            </a:r>
            <a:endParaRPr b="1" sz="16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Roboto"/>
                <a:ea typeface="Roboto"/>
                <a:cs typeface="Roboto"/>
                <a:sym typeface="Roboto"/>
              </a:rPr>
              <a:t>0</a:t>
            </a:r>
            <a:endParaRPr b="1" sz="16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Roboto"/>
                <a:ea typeface="Roboto"/>
                <a:cs typeface="Roboto"/>
                <a:sym typeface="Roboto"/>
              </a:rPr>
              <a:t>0</a:t>
            </a:r>
            <a:endParaRPr b="1" sz="16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Roboto"/>
                <a:ea typeface="Roboto"/>
                <a:cs typeface="Roboto"/>
                <a:sym typeface="Roboto"/>
              </a:rPr>
              <a:t>1</a:t>
            </a:r>
            <a:endParaRPr b="1" sz="16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Roboto"/>
                <a:ea typeface="Roboto"/>
                <a:cs typeface="Roboto"/>
                <a:sym typeface="Roboto"/>
              </a:rPr>
              <a:t>0</a:t>
            </a:r>
            <a:endParaRPr b="1" sz="16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Roboto"/>
                <a:ea typeface="Roboto"/>
                <a:cs typeface="Roboto"/>
                <a:sym typeface="Roboto"/>
              </a:rPr>
              <a:t>0</a:t>
            </a:r>
            <a:endParaRPr b="1" sz="16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69" name="Google Shape;369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31000" y="-57561"/>
            <a:ext cx="1869500" cy="52917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45"/>
          <p:cNvSpPr txBox="1"/>
          <p:nvPr/>
        </p:nvSpPr>
        <p:spPr>
          <a:xfrm>
            <a:off x="0" y="0"/>
            <a:ext cx="9144000" cy="461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DD0E1"/>
                </a:solidFill>
                <a:latin typeface="Roboto Mono"/>
                <a:ea typeface="Roboto Mono"/>
                <a:cs typeface="Roboto Mono"/>
                <a:sym typeface="Roboto Mono"/>
              </a:rPr>
              <a:t>import</a:t>
            </a:r>
            <a:r>
              <a:rPr lang="en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 tensorflow </a:t>
            </a:r>
            <a:r>
              <a:rPr lang="en">
                <a:solidFill>
                  <a:srgbClr val="4DD0E1"/>
                </a:solidFill>
                <a:latin typeface="Roboto Mono"/>
                <a:ea typeface="Roboto Mono"/>
                <a:cs typeface="Roboto Mono"/>
                <a:sym typeface="Roboto Mono"/>
              </a:rPr>
              <a:t>as</a:t>
            </a:r>
            <a:r>
              <a:rPr lang="en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 tf</a:t>
            </a:r>
            <a:endParaRPr>
              <a:solidFill>
                <a:srgbClr val="ECEFF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ECEFF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data = tf.keras.datasets.mnist</a:t>
            </a:r>
            <a:endParaRPr>
              <a:solidFill>
                <a:srgbClr val="ECEFF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(training_images, training_labels), (val_images, val_labels) = data.load_data()</a:t>
            </a:r>
            <a:endParaRPr>
              <a:solidFill>
                <a:srgbClr val="ECEFF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ECEFF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training_images  = training_images / </a:t>
            </a:r>
            <a:r>
              <a:rPr lang="en">
                <a:solidFill>
                  <a:srgbClr val="FBC02D"/>
                </a:solidFill>
                <a:latin typeface="Roboto Mono"/>
                <a:ea typeface="Roboto Mono"/>
                <a:cs typeface="Roboto Mono"/>
                <a:sym typeface="Roboto Mono"/>
              </a:rPr>
              <a:t>255.0</a:t>
            </a:r>
            <a:endParaRPr>
              <a:solidFill>
                <a:srgbClr val="ECEFF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val_images = val_images / </a:t>
            </a:r>
            <a:r>
              <a:rPr lang="en">
                <a:solidFill>
                  <a:srgbClr val="FBC02D"/>
                </a:solidFill>
                <a:latin typeface="Roboto Mono"/>
                <a:ea typeface="Roboto Mono"/>
                <a:cs typeface="Roboto Mono"/>
                <a:sym typeface="Roboto Mono"/>
              </a:rPr>
              <a:t>255.0</a:t>
            </a:r>
            <a:endParaRPr>
              <a:solidFill>
                <a:srgbClr val="ECEFF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ECEFF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model = tf.keras.models.Sequential(</a:t>
            </a:r>
            <a:endParaRPr>
              <a:solidFill>
                <a:srgbClr val="ECEFF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45720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[tf.keras.layers.Flatten(input_shape=(</a:t>
            </a:r>
            <a:r>
              <a:rPr lang="en">
                <a:solidFill>
                  <a:srgbClr val="FBC02D"/>
                </a:solidFill>
                <a:latin typeface="Roboto Mono"/>
                <a:ea typeface="Roboto Mono"/>
                <a:cs typeface="Roboto Mono"/>
                <a:sym typeface="Roboto Mono"/>
              </a:rPr>
              <a:t>28</a:t>
            </a:r>
            <a:r>
              <a:rPr lang="en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,</a:t>
            </a:r>
            <a:r>
              <a:rPr lang="en">
                <a:solidFill>
                  <a:srgbClr val="FBC02D"/>
                </a:solidFill>
                <a:latin typeface="Roboto Mono"/>
                <a:ea typeface="Roboto Mono"/>
                <a:cs typeface="Roboto Mono"/>
                <a:sym typeface="Roboto Mono"/>
              </a:rPr>
              <a:t>28</a:t>
            </a:r>
            <a:r>
              <a:rPr lang="en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)),</a:t>
            </a:r>
            <a:endParaRPr>
              <a:solidFill>
                <a:srgbClr val="ECEFF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45720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 tf.keras.layers.Dense(</a:t>
            </a:r>
            <a:r>
              <a:rPr lang="en">
                <a:solidFill>
                  <a:srgbClr val="FBC02D"/>
                </a:solidFill>
                <a:latin typeface="Roboto Mono"/>
                <a:ea typeface="Roboto Mono"/>
                <a:cs typeface="Roboto Mono"/>
                <a:sym typeface="Roboto Mono"/>
              </a:rPr>
              <a:t>20</a:t>
            </a:r>
            <a:r>
              <a:rPr lang="en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, activation=tf.nn.relu),</a:t>
            </a:r>
            <a:endParaRPr>
              <a:solidFill>
                <a:srgbClr val="ECEFF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     tf.keras.layers.Dense(</a:t>
            </a:r>
            <a:r>
              <a:rPr lang="en">
                <a:solidFill>
                  <a:srgbClr val="FBC02D"/>
                </a:solidFill>
                <a:latin typeface="Roboto Mono"/>
                <a:ea typeface="Roboto Mono"/>
                <a:cs typeface="Roboto Mono"/>
                <a:sym typeface="Roboto Mono"/>
              </a:rPr>
              <a:t>10</a:t>
            </a:r>
            <a:r>
              <a:rPr lang="en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, activation=tf.nn.softmax)])</a:t>
            </a:r>
            <a:endParaRPr>
              <a:solidFill>
                <a:srgbClr val="ECEFF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50">
              <a:solidFill>
                <a:srgbClr val="4DD0E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DD0E1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375" name="Google Shape;375;p45"/>
          <p:cNvSpPr/>
          <p:nvPr/>
        </p:nvSpPr>
        <p:spPr>
          <a:xfrm>
            <a:off x="53325" y="2645825"/>
            <a:ext cx="6324300" cy="1280700"/>
          </a:xfrm>
          <a:prstGeom prst="rect">
            <a:avLst/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46"/>
          <p:cNvSpPr txBox="1"/>
          <p:nvPr/>
        </p:nvSpPr>
        <p:spPr>
          <a:xfrm>
            <a:off x="0" y="0"/>
            <a:ext cx="9144000" cy="461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DD0E1"/>
                </a:solidFill>
                <a:latin typeface="Roboto Mono"/>
                <a:ea typeface="Roboto Mono"/>
                <a:cs typeface="Roboto Mono"/>
                <a:sym typeface="Roboto Mono"/>
              </a:rPr>
              <a:t>import</a:t>
            </a:r>
            <a:r>
              <a:rPr lang="en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 tensorflow </a:t>
            </a:r>
            <a:r>
              <a:rPr lang="en">
                <a:solidFill>
                  <a:srgbClr val="4DD0E1"/>
                </a:solidFill>
                <a:latin typeface="Roboto Mono"/>
                <a:ea typeface="Roboto Mono"/>
                <a:cs typeface="Roboto Mono"/>
                <a:sym typeface="Roboto Mono"/>
              </a:rPr>
              <a:t>as</a:t>
            </a:r>
            <a:r>
              <a:rPr lang="en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 tf</a:t>
            </a:r>
            <a:endParaRPr>
              <a:solidFill>
                <a:srgbClr val="ECEFF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ECEFF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data = tf.keras.datasets.mnist</a:t>
            </a:r>
            <a:endParaRPr>
              <a:solidFill>
                <a:srgbClr val="ECEFF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(training_images, training_labels), (val_images, val_labels) = data.load_data()</a:t>
            </a:r>
            <a:endParaRPr>
              <a:solidFill>
                <a:srgbClr val="ECEFF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ECEFF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training_images  = training_images / </a:t>
            </a:r>
            <a:r>
              <a:rPr lang="en">
                <a:solidFill>
                  <a:srgbClr val="FBC02D"/>
                </a:solidFill>
                <a:latin typeface="Roboto Mono"/>
                <a:ea typeface="Roboto Mono"/>
                <a:cs typeface="Roboto Mono"/>
                <a:sym typeface="Roboto Mono"/>
              </a:rPr>
              <a:t>255.0</a:t>
            </a:r>
            <a:endParaRPr>
              <a:solidFill>
                <a:srgbClr val="ECEFF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val_images = val_images / </a:t>
            </a:r>
            <a:r>
              <a:rPr lang="en">
                <a:solidFill>
                  <a:srgbClr val="FBC02D"/>
                </a:solidFill>
                <a:latin typeface="Roboto Mono"/>
                <a:ea typeface="Roboto Mono"/>
                <a:cs typeface="Roboto Mono"/>
                <a:sym typeface="Roboto Mono"/>
              </a:rPr>
              <a:t>255.0</a:t>
            </a:r>
            <a:endParaRPr>
              <a:solidFill>
                <a:srgbClr val="ECEFF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ECEFF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model = tf.keras.models.Sequential(</a:t>
            </a:r>
            <a:endParaRPr>
              <a:solidFill>
                <a:srgbClr val="ECEFF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45720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[tf.keras.layers.Flatten(input_shape=(</a:t>
            </a:r>
            <a:r>
              <a:rPr lang="en">
                <a:solidFill>
                  <a:srgbClr val="FBC02D"/>
                </a:solidFill>
                <a:latin typeface="Roboto Mono"/>
                <a:ea typeface="Roboto Mono"/>
                <a:cs typeface="Roboto Mono"/>
                <a:sym typeface="Roboto Mono"/>
              </a:rPr>
              <a:t>28</a:t>
            </a:r>
            <a:r>
              <a:rPr lang="en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,</a:t>
            </a:r>
            <a:r>
              <a:rPr lang="en">
                <a:solidFill>
                  <a:srgbClr val="FBC02D"/>
                </a:solidFill>
                <a:latin typeface="Roboto Mono"/>
                <a:ea typeface="Roboto Mono"/>
                <a:cs typeface="Roboto Mono"/>
                <a:sym typeface="Roboto Mono"/>
              </a:rPr>
              <a:t>28</a:t>
            </a:r>
            <a:r>
              <a:rPr lang="en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)),</a:t>
            </a:r>
            <a:endParaRPr>
              <a:solidFill>
                <a:srgbClr val="ECEFF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45720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 tf.keras.layers.Dense(</a:t>
            </a:r>
            <a:r>
              <a:rPr lang="en">
                <a:solidFill>
                  <a:srgbClr val="FBC02D"/>
                </a:solidFill>
                <a:latin typeface="Roboto Mono"/>
                <a:ea typeface="Roboto Mono"/>
                <a:cs typeface="Roboto Mono"/>
                <a:sym typeface="Roboto Mono"/>
              </a:rPr>
              <a:t>20</a:t>
            </a:r>
            <a:r>
              <a:rPr lang="en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, activation=tf.nn.relu),</a:t>
            </a:r>
            <a:endParaRPr>
              <a:solidFill>
                <a:srgbClr val="ECEFF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     tf.keras.layers.Dense(</a:t>
            </a:r>
            <a:r>
              <a:rPr lang="en">
                <a:solidFill>
                  <a:srgbClr val="FBC02D"/>
                </a:solidFill>
                <a:latin typeface="Roboto Mono"/>
                <a:ea typeface="Roboto Mono"/>
                <a:cs typeface="Roboto Mono"/>
                <a:sym typeface="Roboto Mono"/>
              </a:rPr>
              <a:t>10</a:t>
            </a:r>
            <a:r>
              <a:rPr lang="en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, activation=tf.nn.softmax)])</a:t>
            </a:r>
            <a:endParaRPr>
              <a:solidFill>
                <a:srgbClr val="ECEFF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50">
              <a:solidFill>
                <a:srgbClr val="4DD0E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DD0E1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381" name="Google Shape;381;p46"/>
          <p:cNvSpPr/>
          <p:nvPr/>
        </p:nvSpPr>
        <p:spPr>
          <a:xfrm>
            <a:off x="3352900" y="3285379"/>
            <a:ext cx="2628600" cy="314400"/>
          </a:xfrm>
          <a:prstGeom prst="rect">
            <a:avLst/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47"/>
          <p:cNvSpPr txBox="1"/>
          <p:nvPr/>
        </p:nvSpPr>
        <p:spPr>
          <a:xfrm>
            <a:off x="0" y="0"/>
            <a:ext cx="9144000" cy="461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DD0E1"/>
                </a:solidFill>
                <a:latin typeface="Roboto Mono"/>
                <a:ea typeface="Roboto Mono"/>
                <a:cs typeface="Roboto Mono"/>
                <a:sym typeface="Roboto Mono"/>
              </a:rPr>
              <a:t>import</a:t>
            </a:r>
            <a:r>
              <a:rPr lang="en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 tensorflow </a:t>
            </a:r>
            <a:r>
              <a:rPr lang="en">
                <a:solidFill>
                  <a:srgbClr val="4DD0E1"/>
                </a:solidFill>
                <a:latin typeface="Roboto Mono"/>
                <a:ea typeface="Roboto Mono"/>
                <a:cs typeface="Roboto Mono"/>
                <a:sym typeface="Roboto Mono"/>
              </a:rPr>
              <a:t>as</a:t>
            </a:r>
            <a:r>
              <a:rPr lang="en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 tf</a:t>
            </a:r>
            <a:endParaRPr>
              <a:solidFill>
                <a:srgbClr val="ECEFF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ECEFF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data = tf.keras.datasets.mnist</a:t>
            </a:r>
            <a:endParaRPr>
              <a:solidFill>
                <a:srgbClr val="ECEFF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(training_images, training_labels), (val_images, val_labels) = data.load_data()</a:t>
            </a:r>
            <a:endParaRPr>
              <a:solidFill>
                <a:srgbClr val="ECEFF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ECEFF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training_images  = training_images / </a:t>
            </a:r>
            <a:r>
              <a:rPr lang="en">
                <a:solidFill>
                  <a:srgbClr val="FBC02D"/>
                </a:solidFill>
                <a:latin typeface="Roboto Mono"/>
                <a:ea typeface="Roboto Mono"/>
                <a:cs typeface="Roboto Mono"/>
                <a:sym typeface="Roboto Mono"/>
              </a:rPr>
              <a:t>255.0</a:t>
            </a:r>
            <a:endParaRPr>
              <a:solidFill>
                <a:srgbClr val="ECEFF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val_images = val_images / </a:t>
            </a:r>
            <a:r>
              <a:rPr lang="en">
                <a:solidFill>
                  <a:srgbClr val="FBC02D"/>
                </a:solidFill>
                <a:latin typeface="Roboto Mono"/>
                <a:ea typeface="Roboto Mono"/>
                <a:cs typeface="Roboto Mono"/>
                <a:sym typeface="Roboto Mono"/>
              </a:rPr>
              <a:t>255.0</a:t>
            </a:r>
            <a:endParaRPr>
              <a:solidFill>
                <a:srgbClr val="ECEFF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ECEFF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model = tf.keras.models.Sequential(</a:t>
            </a:r>
            <a:endParaRPr>
              <a:solidFill>
                <a:srgbClr val="ECEFF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45720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[tf.keras.layers.Flatten(input_shape=(</a:t>
            </a:r>
            <a:r>
              <a:rPr lang="en">
                <a:solidFill>
                  <a:srgbClr val="FBC02D"/>
                </a:solidFill>
                <a:latin typeface="Roboto Mono"/>
                <a:ea typeface="Roboto Mono"/>
                <a:cs typeface="Roboto Mono"/>
                <a:sym typeface="Roboto Mono"/>
              </a:rPr>
              <a:t>28</a:t>
            </a:r>
            <a:r>
              <a:rPr lang="en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,</a:t>
            </a:r>
            <a:r>
              <a:rPr lang="en">
                <a:solidFill>
                  <a:srgbClr val="FBC02D"/>
                </a:solidFill>
                <a:latin typeface="Roboto Mono"/>
                <a:ea typeface="Roboto Mono"/>
                <a:cs typeface="Roboto Mono"/>
                <a:sym typeface="Roboto Mono"/>
              </a:rPr>
              <a:t>28</a:t>
            </a:r>
            <a:r>
              <a:rPr lang="en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)),</a:t>
            </a:r>
            <a:endParaRPr>
              <a:solidFill>
                <a:srgbClr val="ECEFF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45720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 tf.keras.layers.Dense(</a:t>
            </a:r>
            <a:r>
              <a:rPr lang="en">
                <a:solidFill>
                  <a:srgbClr val="FBC02D"/>
                </a:solidFill>
                <a:latin typeface="Roboto Mono"/>
                <a:ea typeface="Roboto Mono"/>
                <a:cs typeface="Roboto Mono"/>
                <a:sym typeface="Roboto Mono"/>
              </a:rPr>
              <a:t>20</a:t>
            </a:r>
            <a:r>
              <a:rPr lang="en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, activation=tf.nn.relu),</a:t>
            </a:r>
            <a:endParaRPr>
              <a:solidFill>
                <a:srgbClr val="ECEFF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     tf.keras.layers.Dense(</a:t>
            </a:r>
            <a:r>
              <a:rPr lang="en">
                <a:solidFill>
                  <a:srgbClr val="FBC02D"/>
                </a:solidFill>
                <a:latin typeface="Roboto Mono"/>
                <a:ea typeface="Roboto Mono"/>
                <a:cs typeface="Roboto Mono"/>
                <a:sym typeface="Roboto Mono"/>
              </a:rPr>
              <a:t>10</a:t>
            </a:r>
            <a:r>
              <a:rPr lang="en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, activation=tf.nn.softmax)])</a:t>
            </a:r>
            <a:endParaRPr>
              <a:solidFill>
                <a:srgbClr val="ECEFF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50">
              <a:solidFill>
                <a:srgbClr val="4DD0E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DD0E1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387" name="Google Shape;387;p47"/>
          <p:cNvSpPr/>
          <p:nvPr/>
        </p:nvSpPr>
        <p:spPr>
          <a:xfrm>
            <a:off x="3336475" y="3604415"/>
            <a:ext cx="2864400" cy="314400"/>
          </a:xfrm>
          <a:prstGeom prst="rect">
            <a:avLst/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48"/>
          <p:cNvSpPr txBox="1"/>
          <p:nvPr/>
        </p:nvSpPr>
        <p:spPr>
          <a:xfrm>
            <a:off x="0" y="0"/>
            <a:ext cx="9144000" cy="298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50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model.</a:t>
            </a:r>
            <a:r>
              <a:rPr lang="en" sz="1950">
                <a:solidFill>
                  <a:srgbClr val="CE93D8"/>
                </a:solidFill>
                <a:latin typeface="Roboto Mono"/>
                <a:ea typeface="Roboto Mono"/>
                <a:cs typeface="Roboto Mono"/>
                <a:sym typeface="Roboto Mono"/>
              </a:rPr>
              <a:t>compile</a:t>
            </a:r>
            <a:r>
              <a:rPr lang="en" sz="1950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(optimizer=</a:t>
            </a:r>
            <a:r>
              <a:rPr lang="en" sz="1950">
                <a:solidFill>
                  <a:srgbClr val="9CCC65"/>
                </a:solidFill>
                <a:latin typeface="Roboto Mono"/>
                <a:ea typeface="Roboto Mono"/>
                <a:cs typeface="Roboto Mono"/>
                <a:sym typeface="Roboto Mono"/>
              </a:rPr>
              <a:t>'adam'</a:t>
            </a:r>
            <a:r>
              <a:rPr lang="en" sz="1950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,</a:t>
            </a:r>
            <a:endParaRPr sz="1950">
              <a:solidFill>
                <a:srgbClr val="ECEFF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50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              loss=</a:t>
            </a:r>
            <a:r>
              <a:rPr lang="en" sz="1950">
                <a:solidFill>
                  <a:srgbClr val="9CCC65"/>
                </a:solidFill>
                <a:latin typeface="Roboto Mono"/>
                <a:ea typeface="Roboto Mono"/>
                <a:cs typeface="Roboto Mono"/>
                <a:sym typeface="Roboto Mono"/>
              </a:rPr>
              <a:t>'sparse_categorical_crossentropy'</a:t>
            </a:r>
            <a:r>
              <a:rPr lang="en" sz="1950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,</a:t>
            </a:r>
            <a:endParaRPr sz="1950">
              <a:solidFill>
                <a:srgbClr val="ECEFF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50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              metrics=[</a:t>
            </a:r>
            <a:r>
              <a:rPr lang="en" sz="1950">
                <a:solidFill>
                  <a:srgbClr val="9CCC65"/>
                </a:solidFill>
                <a:latin typeface="Roboto Mono"/>
                <a:ea typeface="Roboto Mono"/>
                <a:cs typeface="Roboto Mono"/>
                <a:sym typeface="Roboto Mono"/>
              </a:rPr>
              <a:t>'accuracy'</a:t>
            </a:r>
            <a:r>
              <a:rPr lang="en" sz="1950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])</a:t>
            </a:r>
            <a:endParaRPr sz="1950">
              <a:solidFill>
                <a:srgbClr val="ECEFF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50">
              <a:solidFill>
                <a:srgbClr val="ECEFF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50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model.fit(training_images, training_labels, epochs=</a:t>
            </a:r>
            <a:r>
              <a:rPr lang="en" sz="1950">
                <a:solidFill>
                  <a:srgbClr val="FBC02D"/>
                </a:solidFill>
                <a:latin typeface="Roboto Mono"/>
                <a:ea typeface="Roboto Mono"/>
                <a:cs typeface="Roboto Mono"/>
                <a:sym typeface="Roboto Mono"/>
              </a:rPr>
              <a:t>20</a:t>
            </a:r>
            <a:r>
              <a:rPr lang="en" sz="1950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950">
              <a:solidFill>
                <a:srgbClr val="ECEFF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ECEFF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50">
              <a:solidFill>
                <a:srgbClr val="4DD0E1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49"/>
          <p:cNvSpPr txBox="1"/>
          <p:nvPr/>
        </p:nvSpPr>
        <p:spPr>
          <a:xfrm>
            <a:off x="0" y="0"/>
            <a:ext cx="9144000" cy="298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50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model.</a:t>
            </a:r>
            <a:r>
              <a:rPr lang="en" sz="1950">
                <a:solidFill>
                  <a:srgbClr val="CE93D8"/>
                </a:solidFill>
                <a:latin typeface="Roboto Mono"/>
                <a:ea typeface="Roboto Mono"/>
                <a:cs typeface="Roboto Mono"/>
                <a:sym typeface="Roboto Mono"/>
              </a:rPr>
              <a:t>compile</a:t>
            </a:r>
            <a:r>
              <a:rPr lang="en" sz="1950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(optimizer=</a:t>
            </a:r>
            <a:r>
              <a:rPr lang="en" sz="1950">
                <a:solidFill>
                  <a:srgbClr val="9CCC65"/>
                </a:solidFill>
                <a:latin typeface="Roboto Mono"/>
                <a:ea typeface="Roboto Mono"/>
                <a:cs typeface="Roboto Mono"/>
                <a:sym typeface="Roboto Mono"/>
              </a:rPr>
              <a:t>'adam'</a:t>
            </a:r>
            <a:r>
              <a:rPr lang="en" sz="1950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,</a:t>
            </a:r>
            <a:endParaRPr sz="1950">
              <a:solidFill>
                <a:srgbClr val="ECEFF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50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              loss=</a:t>
            </a:r>
            <a:r>
              <a:rPr lang="en" sz="1950">
                <a:solidFill>
                  <a:srgbClr val="9CCC65"/>
                </a:solidFill>
                <a:latin typeface="Roboto Mono"/>
                <a:ea typeface="Roboto Mono"/>
                <a:cs typeface="Roboto Mono"/>
                <a:sym typeface="Roboto Mono"/>
              </a:rPr>
              <a:t>'sparse_categorical_crossentropy'</a:t>
            </a:r>
            <a:r>
              <a:rPr lang="en" sz="1950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,</a:t>
            </a:r>
            <a:endParaRPr sz="1950">
              <a:solidFill>
                <a:srgbClr val="ECEFF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50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              metrics=[</a:t>
            </a:r>
            <a:r>
              <a:rPr lang="en" sz="1950">
                <a:solidFill>
                  <a:srgbClr val="9CCC65"/>
                </a:solidFill>
                <a:latin typeface="Roboto Mono"/>
                <a:ea typeface="Roboto Mono"/>
                <a:cs typeface="Roboto Mono"/>
                <a:sym typeface="Roboto Mono"/>
              </a:rPr>
              <a:t>'accuracy'</a:t>
            </a:r>
            <a:r>
              <a:rPr lang="en" sz="1950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])</a:t>
            </a:r>
            <a:endParaRPr sz="1950">
              <a:solidFill>
                <a:srgbClr val="ECEFF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50">
              <a:solidFill>
                <a:srgbClr val="ECEFF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50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model.fit(training_images, training_labels, epochs=</a:t>
            </a:r>
            <a:r>
              <a:rPr lang="en" sz="1950">
                <a:solidFill>
                  <a:srgbClr val="FBC02D"/>
                </a:solidFill>
                <a:latin typeface="Roboto Mono"/>
                <a:ea typeface="Roboto Mono"/>
                <a:cs typeface="Roboto Mono"/>
                <a:sym typeface="Roboto Mono"/>
              </a:rPr>
              <a:t>20</a:t>
            </a:r>
            <a:r>
              <a:rPr lang="en" sz="1950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950">
              <a:solidFill>
                <a:srgbClr val="ECEFF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ECEFF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50">
              <a:solidFill>
                <a:srgbClr val="4DD0E1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398" name="Google Shape;398;p49"/>
          <p:cNvSpPr/>
          <p:nvPr/>
        </p:nvSpPr>
        <p:spPr>
          <a:xfrm>
            <a:off x="3651008" y="92158"/>
            <a:ext cx="1112100" cy="314400"/>
          </a:xfrm>
          <a:prstGeom prst="rect">
            <a:avLst/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3"/>
          <p:cNvSpPr/>
          <p:nvPr/>
        </p:nvSpPr>
        <p:spPr>
          <a:xfrm>
            <a:off x="2196350" y="2290400"/>
            <a:ext cx="485400" cy="493800"/>
          </a:xfrm>
          <a:prstGeom prst="ellipse">
            <a:avLst/>
          </a:prstGeom>
          <a:solidFill>
            <a:srgbClr val="A51C30"/>
          </a:solidFill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08" name="Google Shape;108;p23"/>
          <p:cNvCxnSpPr>
            <a:endCxn id="107" idx="2"/>
          </p:cNvCxnSpPr>
          <p:nvPr/>
        </p:nvCxnSpPr>
        <p:spPr>
          <a:xfrm>
            <a:off x="1294550" y="2529800"/>
            <a:ext cx="901800" cy="7500"/>
          </a:xfrm>
          <a:prstGeom prst="straightConnector1">
            <a:avLst/>
          </a:prstGeom>
          <a:noFill/>
          <a:ln cap="flat" cmpd="sng" w="19050">
            <a:solidFill>
              <a:srgbClr val="A51C3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09" name="Google Shape;109;p23"/>
          <p:cNvCxnSpPr/>
          <p:nvPr/>
        </p:nvCxnSpPr>
        <p:spPr>
          <a:xfrm flipH="1">
            <a:off x="1276656" y="1612975"/>
            <a:ext cx="894900" cy="7500"/>
          </a:xfrm>
          <a:prstGeom prst="straightConnector1">
            <a:avLst/>
          </a:prstGeom>
          <a:noFill/>
          <a:ln cap="flat" cmpd="sng" w="19050">
            <a:solidFill>
              <a:srgbClr val="A51C30"/>
            </a:solidFill>
            <a:prstDash val="solid"/>
            <a:round/>
            <a:headEnd len="med" w="med" type="triangle"/>
            <a:tailEnd len="med" w="med" type="none"/>
          </a:ln>
        </p:spPr>
      </p:cxnSp>
      <p:sp>
        <p:nvSpPr>
          <p:cNvPr id="110" name="Google Shape;110;p23"/>
          <p:cNvSpPr txBox="1"/>
          <p:nvPr/>
        </p:nvSpPr>
        <p:spPr>
          <a:xfrm>
            <a:off x="1175400" y="1912363"/>
            <a:ext cx="4002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oogle Sans"/>
                <a:ea typeface="Google Sans"/>
                <a:cs typeface="Google Sans"/>
                <a:sym typeface="Google Sans"/>
              </a:rPr>
              <a:t>X</a:t>
            </a:r>
            <a:endParaRPr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11" name="Google Shape;111;p23"/>
          <p:cNvSpPr txBox="1"/>
          <p:nvPr/>
        </p:nvSpPr>
        <p:spPr>
          <a:xfrm>
            <a:off x="4690575" y="1912375"/>
            <a:ext cx="4002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oogle Sans"/>
                <a:ea typeface="Google Sans"/>
                <a:cs typeface="Google Sans"/>
                <a:sym typeface="Google Sans"/>
              </a:rPr>
              <a:t>Y</a:t>
            </a:r>
            <a:endParaRPr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12" name="Google Shape;112;p23"/>
          <p:cNvSpPr/>
          <p:nvPr/>
        </p:nvSpPr>
        <p:spPr>
          <a:xfrm>
            <a:off x="2196350" y="1369825"/>
            <a:ext cx="485400" cy="493800"/>
          </a:xfrm>
          <a:prstGeom prst="ellipse">
            <a:avLst/>
          </a:prstGeom>
          <a:solidFill>
            <a:srgbClr val="A51C30"/>
          </a:solidFill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23"/>
          <p:cNvSpPr/>
          <p:nvPr/>
        </p:nvSpPr>
        <p:spPr>
          <a:xfrm>
            <a:off x="3302500" y="1863625"/>
            <a:ext cx="485400" cy="493800"/>
          </a:xfrm>
          <a:prstGeom prst="ellipse">
            <a:avLst/>
          </a:prstGeom>
          <a:solidFill>
            <a:srgbClr val="A51C30"/>
          </a:solidFill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14" name="Google Shape;114;p23"/>
          <p:cNvCxnSpPr>
            <a:stCxn id="113" idx="2"/>
            <a:endCxn id="112" idx="6"/>
          </p:cNvCxnSpPr>
          <p:nvPr/>
        </p:nvCxnSpPr>
        <p:spPr>
          <a:xfrm rot="10800000">
            <a:off x="2681800" y="1616725"/>
            <a:ext cx="620700" cy="493800"/>
          </a:xfrm>
          <a:prstGeom prst="straightConnector1">
            <a:avLst/>
          </a:prstGeom>
          <a:noFill/>
          <a:ln cap="flat" cmpd="sng" w="19050">
            <a:solidFill>
              <a:srgbClr val="A51C30"/>
            </a:solidFill>
            <a:prstDash val="solid"/>
            <a:round/>
            <a:headEnd len="med" w="med" type="triangle"/>
            <a:tailEnd len="med" w="med" type="none"/>
          </a:ln>
        </p:spPr>
      </p:cxnSp>
      <p:cxnSp>
        <p:nvCxnSpPr>
          <p:cNvPr id="115" name="Google Shape;115;p23"/>
          <p:cNvCxnSpPr>
            <a:stCxn id="113" idx="2"/>
            <a:endCxn id="107" idx="6"/>
          </p:cNvCxnSpPr>
          <p:nvPr/>
        </p:nvCxnSpPr>
        <p:spPr>
          <a:xfrm flipH="1">
            <a:off x="2681800" y="2110525"/>
            <a:ext cx="620700" cy="426900"/>
          </a:xfrm>
          <a:prstGeom prst="straightConnector1">
            <a:avLst/>
          </a:prstGeom>
          <a:noFill/>
          <a:ln cap="flat" cmpd="sng" w="19050">
            <a:solidFill>
              <a:srgbClr val="A51C30"/>
            </a:solidFill>
            <a:prstDash val="solid"/>
            <a:round/>
            <a:headEnd len="med" w="med" type="triangle"/>
            <a:tailEnd len="med" w="med" type="none"/>
          </a:ln>
        </p:spPr>
      </p:cxnSp>
      <p:cxnSp>
        <p:nvCxnSpPr>
          <p:cNvPr id="116" name="Google Shape;116;p23"/>
          <p:cNvCxnSpPr/>
          <p:nvPr/>
        </p:nvCxnSpPr>
        <p:spPr>
          <a:xfrm flipH="1">
            <a:off x="3787800" y="2103950"/>
            <a:ext cx="836400" cy="6600"/>
          </a:xfrm>
          <a:prstGeom prst="straightConnector1">
            <a:avLst/>
          </a:prstGeom>
          <a:noFill/>
          <a:ln cap="flat" cmpd="sng" w="19050">
            <a:solidFill>
              <a:srgbClr val="A51C30"/>
            </a:solidFill>
            <a:prstDash val="solid"/>
            <a:round/>
            <a:headEnd len="med" w="med" type="triangle"/>
            <a:tailEnd len="med" w="med" type="none"/>
          </a:ln>
        </p:spPr>
      </p:cxn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50"/>
          <p:cNvSpPr txBox="1"/>
          <p:nvPr/>
        </p:nvSpPr>
        <p:spPr>
          <a:xfrm>
            <a:off x="0" y="0"/>
            <a:ext cx="9144000" cy="298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50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model.</a:t>
            </a:r>
            <a:r>
              <a:rPr lang="en" sz="1950">
                <a:solidFill>
                  <a:srgbClr val="CE93D8"/>
                </a:solidFill>
                <a:latin typeface="Roboto Mono"/>
                <a:ea typeface="Roboto Mono"/>
                <a:cs typeface="Roboto Mono"/>
                <a:sym typeface="Roboto Mono"/>
              </a:rPr>
              <a:t>compile</a:t>
            </a:r>
            <a:r>
              <a:rPr lang="en" sz="1950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(optimizer=</a:t>
            </a:r>
            <a:r>
              <a:rPr lang="en" sz="1950">
                <a:solidFill>
                  <a:srgbClr val="9CCC65"/>
                </a:solidFill>
                <a:latin typeface="Roboto Mono"/>
                <a:ea typeface="Roboto Mono"/>
                <a:cs typeface="Roboto Mono"/>
                <a:sym typeface="Roboto Mono"/>
              </a:rPr>
              <a:t>'adam'</a:t>
            </a:r>
            <a:r>
              <a:rPr lang="en" sz="1950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,</a:t>
            </a:r>
            <a:endParaRPr sz="1950">
              <a:solidFill>
                <a:srgbClr val="ECEFF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50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              loss=</a:t>
            </a:r>
            <a:r>
              <a:rPr lang="en" sz="1950">
                <a:solidFill>
                  <a:srgbClr val="9CCC65"/>
                </a:solidFill>
                <a:latin typeface="Roboto Mono"/>
                <a:ea typeface="Roboto Mono"/>
                <a:cs typeface="Roboto Mono"/>
                <a:sym typeface="Roboto Mono"/>
              </a:rPr>
              <a:t>'sparse_categorical_crossentropy'</a:t>
            </a:r>
            <a:r>
              <a:rPr lang="en" sz="1950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,</a:t>
            </a:r>
            <a:endParaRPr sz="1950">
              <a:solidFill>
                <a:srgbClr val="ECEFF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50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              metrics=[</a:t>
            </a:r>
            <a:r>
              <a:rPr lang="en" sz="1950">
                <a:solidFill>
                  <a:srgbClr val="9CCC65"/>
                </a:solidFill>
                <a:latin typeface="Roboto Mono"/>
                <a:ea typeface="Roboto Mono"/>
                <a:cs typeface="Roboto Mono"/>
                <a:sym typeface="Roboto Mono"/>
              </a:rPr>
              <a:t>'accuracy'</a:t>
            </a:r>
            <a:r>
              <a:rPr lang="en" sz="1950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])</a:t>
            </a:r>
            <a:endParaRPr sz="1950">
              <a:solidFill>
                <a:srgbClr val="ECEFF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50">
              <a:solidFill>
                <a:srgbClr val="ECEFF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50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model.fit(training_images, training_labels, epochs=</a:t>
            </a:r>
            <a:r>
              <a:rPr lang="en" sz="1950">
                <a:solidFill>
                  <a:srgbClr val="FBC02D"/>
                </a:solidFill>
                <a:latin typeface="Roboto Mono"/>
                <a:ea typeface="Roboto Mono"/>
                <a:cs typeface="Roboto Mono"/>
                <a:sym typeface="Roboto Mono"/>
              </a:rPr>
              <a:t>20</a:t>
            </a:r>
            <a:r>
              <a:rPr lang="en" sz="1950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950">
              <a:solidFill>
                <a:srgbClr val="ECEFF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ECEFF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50">
              <a:solidFill>
                <a:srgbClr val="4DD0E1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404" name="Google Shape;404;p50"/>
          <p:cNvSpPr/>
          <p:nvPr/>
        </p:nvSpPr>
        <p:spPr>
          <a:xfrm>
            <a:off x="2932021" y="552725"/>
            <a:ext cx="5010000" cy="314400"/>
          </a:xfrm>
          <a:prstGeom prst="rect">
            <a:avLst/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51"/>
          <p:cNvSpPr txBox="1"/>
          <p:nvPr/>
        </p:nvSpPr>
        <p:spPr>
          <a:xfrm>
            <a:off x="0" y="0"/>
            <a:ext cx="9144000" cy="298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50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model.</a:t>
            </a:r>
            <a:r>
              <a:rPr lang="en" sz="1950">
                <a:solidFill>
                  <a:srgbClr val="CE93D8"/>
                </a:solidFill>
                <a:latin typeface="Roboto Mono"/>
                <a:ea typeface="Roboto Mono"/>
                <a:cs typeface="Roboto Mono"/>
                <a:sym typeface="Roboto Mono"/>
              </a:rPr>
              <a:t>compile</a:t>
            </a:r>
            <a:r>
              <a:rPr lang="en" sz="1950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(optimizer=</a:t>
            </a:r>
            <a:r>
              <a:rPr lang="en" sz="1950">
                <a:solidFill>
                  <a:srgbClr val="9CCC65"/>
                </a:solidFill>
                <a:latin typeface="Roboto Mono"/>
                <a:ea typeface="Roboto Mono"/>
                <a:cs typeface="Roboto Mono"/>
                <a:sym typeface="Roboto Mono"/>
              </a:rPr>
              <a:t>'adam'</a:t>
            </a:r>
            <a:r>
              <a:rPr lang="en" sz="1950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,</a:t>
            </a:r>
            <a:endParaRPr sz="1950">
              <a:solidFill>
                <a:srgbClr val="ECEFF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50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              loss=</a:t>
            </a:r>
            <a:r>
              <a:rPr lang="en" sz="1950">
                <a:solidFill>
                  <a:srgbClr val="9CCC65"/>
                </a:solidFill>
                <a:latin typeface="Roboto Mono"/>
                <a:ea typeface="Roboto Mono"/>
                <a:cs typeface="Roboto Mono"/>
                <a:sym typeface="Roboto Mono"/>
              </a:rPr>
              <a:t>'sparse_categorical_crossentropy'</a:t>
            </a:r>
            <a:r>
              <a:rPr lang="en" sz="1950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,</a:t>
            </a:r>
            <a:endParaRPr sz="1950">
              <a:solidFill>
                <a:srgbClr val="ECEFF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50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              metrics=[</a:t>
            </a:r>
            <a:r>
              <a:rPr lang="en" sz="1950">
                <a:solidFill>
                  <a:srgbClr val="9CCC65"/>
                </a:solidFill>
                <a:latin typeface="Roboto Mono"/>
                <a:ea typeface="Roboto Mono"/>
                <a:cs typeface="Roboto Mono"/>
                <a:sym typeface="Roboto Mono"/>
              </a:rPr>
              <a:t>'accuracy'</a:t>
            </a:r>
            <a:r>
              <a:rPr lang="en" sz="1950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])</a:t>
            </a:r>
            <a:endParaRPr sz="1950">
              <a:solidFill>
                <a:srgbClr val="ECEFF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50">
              <a:solidFill>
                <a:srgbClr val="ECEFF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50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model.fit(training_images, training_labels, epochs=</a:t>
            </a:r>
            <a:r>
              <a:rPr lang="en" sz="1950">
                <a:solidFill>
                  <a:srgbClr val="FBC02D"/>
                </a:solidFill>
                <a:latin typeface="Roboto Mono"/>
                <a:ea typeface="Roboto Mono"/>
                <a:cs typeface="Roboto Mono"/>
                <a:sym typeface="Roboto Mono"/>
              </a:rPr>
              <a:t>20</a:t>
            </a:r>
            <a:r>
              <a:rPr lang="en" sz="1950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950">
              <a:solidFill>
                <a:srgbClr val="ECEFF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ECEFF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50">
              <a:solidFill>
                <a:srgbClr val="4DD0E1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410" name="Google Shape;410;p51"/>
          <p:cNvSpPr/>
          <p:nvPr/>
        </p:nvSpPr>
        <p:spPr>
          <a:xfrm>
            <a:off x="78727" y="1900750"/>
            <a:ext cx="8043300" cy="314400"/>
          </a:xfrm>
          <a:prstGeom prst="rect">
            <a:avLst/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52"/>
          <p:cNvSpPr txBox="1"/>
          <p:nvPr/>
        </p:nvSpPr>
        <p:spPr>
          <a:xfrm>
            <a:off x="0" y="0"/>
            <a:ext cx="9144000" cy="21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classifications = model.predict(val_images)</a:t>
            </a:r>
            <a:endParaRPr sz="2400">
              <a:solidFill>
                <a:srgbClr val="ECEFF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4DD0E1"/>
                </a:solidFill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lang="en" sz="2400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(classifications[</a:t>
            </a:r>
            <a:r>
              <a:rPr lang="en" sz="2400">
                <a:solidFill>
                  <a:srgbClr val="FBC02D"/>
                </a:solidFill>
                <a:latin typeface="Roboto Mono"/>
                <a:ea typeface="Roboto Mono"/>
                <a:cs typeface="Roboto Mono"/>
                <a:sym typeface="Roboto Mono"/>
              </a:rPr>
              <a:t>0</a:t>
            </a:r>
            <a:r>
              <a:rPr lang="en" sz="2400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])</a:t>
            </a:r>
            <a:endParaRPr sz="2400">
              <a:solidFill>
                <a:srgbClr val="ECEFF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4DD0E1"/>
                </a:solidFill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lang="en" sz="2400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(test_labels[</a:t>
            </a:r>
            <a:r>
              <a:rPr lang="en" sz="2400">
                <a:solidFill>
                  <a:srgbClr val="FBC02D"/>
                </a:solidFill>
                <a:latin typeface="Roboto Mono"/>
                <a:ea typeface="Roboto Mono"/>
                <a:cs typeface="Roboto Mono"/>
                <a:sym typeface="Roboto Mono"/>
              </a:rPr>
              <a:t>0</a:t>
            </a:r>
            <a:r>
              <a:rPr lang="en" sz="2400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])</a:t>
            </a:r>
            <a:endParaRPr sz="2400">
              <a:solidFill>
                <a:srgbClr val="ECEFF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50">
              <a:solidFill>
                <a:srgbClr val="ECEFF1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53"/>
          <p:cNvSpPr txBox="1"/>
          <p:nvPr/>
        </p:nvSpPr>
        <p:spPr>
          <a:xfrm>
            <a:off x="0" y="0"/>
            <a:ext cx="9144000" cy="21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classifications = model.predict(val_images)</a:t>
            </a:r>
            <a:endParaRPr sz="2400">
              <a:solidFill>
                <a:srgbClr val="ECEFF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4DD0E1"/>
                </a:solidFill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lang="en" sz="2400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(classifications[</a:t>
            </a:r>
            <a:r>
              <a:rPr lang="en" sz="2400">
                <a:solidFill>
                  <a:srgbClr val="FBC02D"/>
                </a:solidFill>
                <a:latin typeface="Roboto Mono"/>
                <a:ea typeface="Roboto Mono"/>
                <a:cs typeface="Roboto Mono"/>
                <a:sym typeface="Roboto Mono"/>
              </a:rPr>
              <a:t>0</a:t>
            </a:r>
            <a:r>
              <a:rPr lang="en" sz="2400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])</a:t>
            </a:r>
            <a:endParaRPr sz="2400">
              <a:solidFill>
                <a:srgbClr val="ECEFF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4DD0E1"/>
                </a:solidFill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lang="en" sz="2400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(test_labels[</a:t>
            </a:r>
            <a:r>
              <a:rPr lang="en" sz="2400">
                <a:solidFill>
                  <a:srgbClr val="FBC02D"/>
                </a:solidFill>
                <a:latin typeface="Roboto Mono"/>
                <a:ea typeface="Roboto Mono"/>
                <a:cs typeface="Roboto Mono"/>
                <a:sym typeface="Roboto Mono"/>
              </a:rPr>
              <a:t>0</a:t>
            </a:r>
            <a:r>
              <a:rPr lang="en" sz="2400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])</a:t>
            </a:r>
            <a:endParaRPr sz="2400">
              <a:solidFill>
                <a:srgbClr val="ECEFF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50">
              <a:solidFill>
                <a:srgbClr val="ECEFF1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421" name="Google Shape;421;p53"/>
          <p:cNvSpPr txBox="1"/>
          <p:nvPr/>
        </p:nvSpPr>
        <p:spPr>
          <a:xfrm>
            <a:off x="78650" y="1842300"/>
            <a:ext cx="8930700" cy="25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[</a:t>
            </a:r>
            <a:r>
              <a:rPr lang="en" sz="2400">
                <a:solidFill>
                  <a:srgbClr val="FBC02D"/>
                </a:solidFill>
                <a:latin typeface="Roboto Mono"/>
                <a:ea typeface="Roboto Mono"/>
                <a:cs typeface="Roboto Mono"/>
                <a:sym typeface="Roboto Mono"/>
              </a:rPr>
              <a:t>2.4921512e-09</a:t>
            </a:r>
            <a:r>
              <a:rPr lang="en" sz="2400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2400">
                <a:solidFill>
                  <a:srgbClr val="FBC02D"/>
                </a:solidFill>
                <a:latin typeface="Roboto Mono"/>
                <a:ea typeface="Roboto Mono"/>
                <a:cs typeface="Roboto Mono"/>
                <a:sym typeface="Roboto Mono"/>
              </a:rPr>
              <a:t>1.3765138e-10</a:t>
            </a:r>
            <a:r>
              <a:rPr lang="en" sz="2400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2400">
                <a:solidFill>
                  <a:srgbClr val="FBC02D"/>
                </a:solidFill>
                <a:latin typeface="Roboto Mono"/>
                <a:ea typeface="Roboto Mono"/>
                <a:cs typeface="Roboto Mono"/>
                <a:sym typeface="Roboto Mono"/>
              </a:rPr>
              <a:t>8.8281205e-08</a:t>
            </a:r>
            <a:r>
              <a:rPr lang="en" sz="2400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2400">
                <a:solidFill>
                  <a:srgbClr val="FBC02D"/>
                </a:solidFill>
                <a:latin typeface="Roboto Mono"/>
                <a:ea typeface="Roboto Mono"/>
                <a:cs typeface="Roboto Mono"/>
                <a:sym typeface="Roboto Mono"/>
              </a:rPr>
              <a:t>1.0477231e-03</a:t>
            </a:r>
            <a:r>
              <a:rPr lang="en" sz="2400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2400">
                <a:solidFill>
                  <a:srgbClr val="FBC02D"/>
                </a:solidFill>
                <a:latin typeface="Roboto Mono"/>
                <a:ea typeface="Roboto Mono"/>
                <a:cs typeface="Roboto Mono"/>
                <a:sym typeface="Roboto Mono"/>
              </a:rPr>
              <a:t>2.8455029e-12</a:t>
            </a:r>
            <a:r>
              <a:rPr lang="en" sz="2400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2400">
                <a:solidFill>
                  <a:srgbClr val="FBC02D"/>
                </a:solidFill>
                <a:latin typeface="Roboto Mono"/>
                <a:ea typeface="Roboto Mono"/>
                <a:cs typeface="Roboto Mono"/>
                <a:sym typeface="Roboto Mono"/>
              </a:rPr>
              <a:t>4.0820678e-06</a:t>
            </a:r>
            <a:r>
              <a:rPr lang="en" sz="2400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2400">
                <a:solidFill>
                  <a:srgbClr val="FBC02D"/>
                </a:solidFill>
                <a:latin typeface="Roboto Mono"/>
                <a:ea typeface="Roboto Mono"/>
                <a:cs typeface="Roboto Mono"/>
                <a:sym typeface="Roboto Mono"/>
              </a:rPr>
              <a:t>2.0070659e-16</a:t>
            </a:r>
            <a:r>
              <a:rPr lang="en" sz="2400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2400">
                <a:solidFill>
                  <a:srgbClr val="FBC02D"/>
                </a:solidFill>
                <a:latin typeface="Roboto Mono"/>
                <a:ea typeface="Roboto Mono"/>
                <a:cs typeface="Roboto Mono"/>
                <a:sym typeface="Roboto Mono"/>
              </a:rPr>
              <a:t>9.9894780e-01</a:t>
            </a:r>
            <a:r>
              <a:rPr lang="en" sz="2400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2400">
                <a:solidFill>
                  <a:srgbClr val="FBC02D"/>
                </a:solidFill>
                <a:latin typeface="Roboto Mono"/>
                <a:ea typeface="Roboto Mono"/>
                <a:cs typeface="Roboto Mono"/>
                <a:sym typeface="Roboto Mono"/>
              </a:rPr>
              <a:t>1.0296049e-07</a:t>
            </a:r>
            <a:r>
              <a:rPr lang="en" sz="2400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2400">
                <a:solidFill>
                  <a:srgbClr val="FBC02D"/>
                </a:solidFill>
                <a:latin typeface="Roboto Mono"/>
                <a:ea typeface="Roboto Mono"/>
                <a:cs typeface="Roboto Mono"/>
                <a:sym typeface="Roboto Mono"/>
              </a:rPr>
              <a:t>2.9972372e-07</a:t>
            </a:r>
            <a:r>
              <a:rPr lang="en" sz="2400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]</a:t>
            </a:r>
            <a:endParaRPr sz="2400">
              <a:solidFill>
                <a:srgbClr val="ECEFF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BC02D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BC02D"/>
                </a:solidFill>
                <a:latin typeface="Roboto Mono"/>
                <a:ea typeface="Roboto Mono"/>
                <a:cs typeface="Roboto Mono"/>
                <a:sym typeface="Roboto Mono"/>
              </a:rPr>
              <a:t>7</a:t>
            </a:r>
            <a:endParaRPr sz="2400">
              <a:solidFill>
                <a:srgbClr val="FBC02D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54"/>
          <p:cNvSpPr txBox="1"/>
          <p:nvPr/>
        </p:nvSpPr>
        <p:spPr>
          <a:xfrm>
            <a:off x="0" y="0"/>
            <a:ext cx="9144000" cy="21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classifications = model.predict(val_images)</a:t>
            </a:r>
            <a:endParaRPr sz="2400">
              <a:solidFill>
                <a:srgbClr val="ECEFF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4DD0E1"/>
                </a:solidFill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lang="en" sz="2400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(classifications[</a:t>
            </a:r>
            <a:r>
              <a:rPr lang="en" sz="2400">
                <a:solidFill>
                  <a:srgbClr val="FBC02D"/>
                </a:solidFill>
                <a:latin typeface="Roboto Mono"/>
                <a:ea typeface="Roboto Mono"/>
                <a:cs typeface="Roboto Mono"/>
                <a:sym typeface="Roboto Mono"/>
              </a:rPr>
              <a:t>0</a:t>
            </a:r>
            <a:r>
              <a:rPr lang="en" sz="2400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])</a:t>
            </a:r>
            <a:endParaRPr sz="2400">
              <a:solidFill>
                <a:srgbClr val="ECEFF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4DD0E1"/>
                </a:solidFill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lang="en" sz="2400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(test_labels[</a:t>
            </a:r>
            <a:r>
              <a:rPr lang="en" sz="2400">
                <a:solidFill>
                  <a:srgbClr val="FBC02D"/>
                </a:solidFill>
                <a:latin typeface="Roboto Mono"/>
                <a:ea typeface="Roboto Mono"/>
                <a:cs typeface="Roboto Mono"/>
                <a:sym typeface="Roboto Mono"/>
              </a:rPr>
              <a:t>0</a:t>
            </a:r>
            <a:r>
              <a:rPr lang="en" sz="2400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])</a:t>
            </a:r>
            <a:endParaRPr sz="2400">
              <a:solidFill>
                <a:srgbClr val="ECEFF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50">
              <a:solidFill>
                <a:srgbClr val="ECEFF1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427" name="Google Shape;427;p54"/>
          <p:cNvSpPr txBox="1"/>
          <p:nvPr/>
        </p:nvSpPr>
        <p:spPr>
          <a:xfrm>
            <a:off x="78650" y="1842300"/>
            <a:ext cx="8930700" cy="25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[</a:t>
            </a:r>
            <a:r>
              <a:rPr lang="en" sz="2400">
                <a:solidFill>
                  <a:srgbClr val="FBC02D"/>
                </a:solidFill>
                <a:latin typeface="Roboto Mono"/>
                <a:ea typeface="Roboto Mono"/>
                <a:cs typeface="Roboto Mono"/>
                <a:sym typeface="Roboto Mono"/>
              </a:rPr>
              <a:t>2.4921512e-09</a:t>
            </a:r>
            <a:r>
              <a:rPr lang="en" sz="2400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2400">
                <a:solidFill>
                  <a:srgbClr val="FBC02D"/>
                </a:solidFill>
                <a:latin typeface="Roboto Mono"/>
                <a:ea typeface="Roboto Mono"/>
                <a:cs typeface="Roboto Mono"/>
                <a:sym typeface="Roboto Mono"/>
              </a:rPr>
              <a:t>1.3765138e-10</a:t>
            </a:r>
            <a:r>
              <a:rPr lang="en" sz="2400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2400">
                <a:solidFill>
                  <a:srgbClr val="FBC02D"/>
                </a:solidFill>
                <a:latin typeface="Roboto Mono"/>
                <a:ea typeface="Roboto Mono"/>
                <a:cs typeface="Roboto Mono"/>
                <a:sym typeface="Roboto Mono"/>
              </a:rPr>
              <a:t>8.8281205e-08</a:t>
            </a:r>
            <a:r>
              <a:rPr lang="en" sz="2400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2400">
                <a:solidFill>
                  <a:srgbClr val="FBC02D"/>
                </a:solidFill>
                <a:latin typeface="Roboto Mono"/>
                <a:ea typeface="Roboto Mono"/>
                <a:cs typeface="Roboto Mono"/>
                <a:sym typeface="Roboto Mono"/>
              </a:rPr>
              <a:t>1.0477231e-03</a:t>
            </a:r>
            <a:r>
              <a:rPr lang="en" sz="2400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2400">
                <a:solidFill>
                  <a:srgbClr val="FBC02D"/>
                </a:solidFill>
                <a:latin typeface="Roboto Mono"/>
                <a:ea typeface="Roboto Mono"/>
                <a:cs typeface="Roboto Mono"/>
                <a:sym typeface="Roboto Mono"/>
              </a:rPr>
              <a:t>2.8455029e-12</a:t>
            </a:r>
            <a:r>
              <a:rPr lang="en" sz="2400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2400">
                <a:solidFill>
                  <a:srgbClr val="FBC02D"/>
                </a:solidFill>
                <a:latin typeface="Roboto Mono"/>
                <a:ea typeface="Roboto Mono"/>
                <a:cs typeface="Roboto Mono"/>
                <a:sym typeface="Roboto Mono"/>
              </a:rPr>
              <a:t>4.0820678e-06</a:t>
            </a:r>
            <a:r>
              <a:rPr lang="en" sz="2400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2400">
                <a:solidFill>
                  <a:srgbClr val="FBC02D"/>
                </a:solidFill>
                <a:latin typeface="Roboto Mono"/>
                <a:ea typeface="Roboto Mono"/>
                <a:cs typeface="Roboto Mono"/>
                <a:sym typeface="Roboto Mono"/>
              </a:rPr>
              <a:t>2.0070659e-16</a:t>
            </a:r>
            <a:r>
              <a:rPr lang="en" sz="2400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2400">
                <a:solidFill>
                  <a:srgbClr val="FBC02D"/>
                </a:solidFill>
                <a:latin typeface="Roboto Mono"/>
                <a:ea typeface="Roboto Mono"/>
                <a:cs typeface="Roboto Mono"/>
                <a:sym typeface="Roboto Mono"/>
              </a:rPr>
              <a:t>9.9894780e-01</a:t>
            </a:r>
            <a:r>
              <a:rPr lang="en" sz="2400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2400">
                <a:solidFill>
                  <a:srgbClr val="FBC02D"/>
                </a:solidFill>
                <a:latin typeface="Roboto Mono"/>
                <a:ea typeface="Roboto Mono"/>
                <a:cs typeface="Roboto Mono"/>
                <a:sym typeface="Roboto Mono"/>
              </a:rPr>
              <a:t>1.0296049e-07</a:t>
            </a:r>
            <a:r>
              <a:rPr lang="en" sz="2400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2400">
                <a:solidFill>
                  <a:srgbClr val="FBC02D"/>
                </a:solidFill>
                <a:latin typeface="Roboto Mono"/>
                <a:ea typeface="Roboto Mono"/>
                <a:cs typeface="Roboto Mono"/>
                <a:sym typeface="Roboto Mono"/>
              </a:rPr>
              <a:t>2.9972372e-07</a:t>
            </a:r>
            <a:r>
              <a:rPr lang="en" sz="2400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]</a:t>
            </a:r>
            <a:endParaRPr sz="2400">
              <a:solidFill>
                <a:srgbClr val="ECEFF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BC02D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BC02D"/>
                </a:solidFill>
                <a:latin typeface="Roboto Mono"/>
                <a:ea typeface="Roboto Mono"/>
                <a:cs typeface="Roboto Mono"/>
                <a:sym typeface="Roboto Mono"/>
              </a:rPr>
              <a:t>7</a:t>
            </a:r>
            <a:endParaRPr sz="2400">
              <a:solidFill>
                <a:srgbClr val="FBC02D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428" name="Google Shape;428;p54"/>
          <p:cNvSpPr/>
          <p:nvPr/>
        </p:nvSpPr>
        <p:spPr>
          <a:xfrm>
            <a:off x="101250" y="3898800"/>
            <a:ext cx="348300" cy="438000"/>
          </a:xfrm>
          <a:prstGeom prst="rect">
            <a:avLst/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55"/>
          <p:cNvSpPr txBox="1"/>
          <p:nvPr/>
        </p:nvSpPr>
        <p:spPr>
          <a:xfrm>
            <a:off x="0" y="0"/>
            <a:ext cx="9144000" cy="21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classifications = model.predict(val_images)</a:t>
            </a:r>
            <a:endParaRPr sz="2400">
              <a:solidFill>
                <a:srgbClr val="ECEFF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4DD0E1"/>
                </a:solidFill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lang="en" sz="2400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(classifications[</a:t>
            </a:r>
            <a:r>
              <a:rPr lang="en" sz="2400">
                <a:solidFill>
                  <a:srgbClr val="FBC02D"/>
                </a:solidFill>
                <a:latin typeface="Roboto Mono"/>
                <a:ea typeface="Roboto Mono"/>
                <a:cs typeface="Roboto Mono"/>
                <a:sym typeface="Roboto Mono"/>
              </a:rPr>
              <a:t>0</a:t>
            </a:r>
            <a:r>
              <a:rPr lang="en" sz="2400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])</a:t>
            </a:r>
            <a:endParaRPr sz="2400">
              <a:solidFill>
                <a:srgbClr val="ECEFF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4DD0E1"/>
                </a:solidFill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lang="en" sz="2400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(test_labels[</a:t>
            </a:r>
            <a:r>
              <a:rPr lang="en" sz="2400">
                <a:solidFill>
                  <a:srgbClr val="FBC02D"/>
                </a:solidFill>
                <a:latin typeface="Roboto Mono"/>
                <a:ea typeface="Roboto Mono"/>
                <a:cs typeface="Roboto Mono"/>
                <a:sym typeface="Roboto Mono"/>
              </a:rPr>
              <a:t>0</a:t>
            </a:r>
            <a:r>
              <a:rPr lang="en" sz="2400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])</a:t>
            </a:r>
            <a:endParaRPr sz="2400">
              <a:solidFill>
                <a:srgbClr val="ECEFF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50">
              <a:solidFill>
                <a:srgbClr val="ECEFF1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434" name="Google Shape;434;p55"/>
          <p:cNvSpPr txBox="1"/>
          <p:nvPr/>
        </p:nvSpPr>
        <p:spPr>
          <a:xfrm>
            <a:off x="78650" y="1842300"/>
            <a:ext cx="8930700" cy="25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[</a:t>
            </a:r>
            <a:r>
              <a:rPr lang="en" sz="2400">
                <a:solidFill>
                  <a:srgbClr val="FBC02D"/>
                </a:solidFill>
                <a:latin typeface="Roboto Mono"/>
                <a:ea typeface="Roboto Mono"/>
                <a:cs typeface="Roboto Mono"/>
                <a:sym typeface="Roboto Mono"/>
              </a:rPr>
              <a:t>2.4921512e-09</a:t>
            </a:r>
            <a:r>
              <a:rPr lang="en" sz="2400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2400">
                <a:solidFill>
                  <a:srgbClr val="FBC02D"/>
                </a:solidFill>
                <a:latin typeface="Roboto Mono"/>
                <a:ea typeface="Roboto Mono"/>
                <a:cs typeface="Roboto Mono"/>
                <a:sym typeface="Roboto Mono"/>
              </a:rPr>
              <a:t>1.3765138e-10</a:t>
            </a:r>
            <a:r>
              <a:rPr lang="en" sz="2400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2400">
                <a:solidFill>
                  <a:srgbClr val="FBC02D"/>
                </a:solidFill>
                <a:latin typeface="Roboto Mono"/>
                <a:ea typeface="Roboto Mono"/>
                <a:cs typeface="Roboto Mono"/>
                <a:sym typeface="Roboto Mono"/>
              </a:rPr>
              <a:t>8.8281205e-08</a:t>
            </a:r>
            <a:r>
              <a:rPr lang="en" sz="2400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2400">
                <a:solidFill>
                  <a:srgbClr val="FBC02D"/>
                </a:solidFill>
                <a:latin typeface="Roboto Mono"/>
                <a:ea typeface="Roboto Mono"/>
                <a:cs typeface="Roboto Mono"/>
                <a:sym typeface="Roboto Mono"/>
              </a:rPr>
              <a:t>1.0477231e-03</a:t>
            </a:r>
            <a:r>
              <a:rPr lang="en" sz="2400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2400">
                <a:solidFill>
                  <a:srgbClr val="FBC02D"/>
                </a:solidFill>
                <a:latin typeface="Roboto Mono"/>
                <a:ea typeface="Roboto Mono"/>
                <a:cs typeface="Roboto Mono"/>
                <a:sym typeface="Roboto Mono"/>
              </a:rPr>
              <a:t>2.8455029e-12</a:t>
            </a:r>
            <a:r>
              <a:rPr lang="en" sz="2400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2400">
                <a:solidFill>
                  <a:srgbClr val="FBC02D"/>
                </a:solidFill>
                <a:latin typeface="Roboto Mono"/>
                <a:ea typeface="Roboto Mono"/>
                <a:cs typeface="Roboto Mono"/>
                <a:sym typeface="Roboto Mono"/>
              </a:rPr>
              <a:t>4.0820678e-06</a:t>
            </a:r>
            <a:r>
              <a:rPr lang="en" sz="2400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2400">
                <a:solidFill>
                  <a:srgbClr val="FBC02D"/>
                </a:solidFill>
                <a:latin typeface="Roboto Mono"/>
                <a:ea typeface="Roboto Mono"/>
                <a:cs typeface="Roboto Mono"/>
                <a:sym typeface="Roboto Mono"/>
              </a:rPr>
              <a:t>2.0070659e-16</a:t>
            </a:r>
            <a:r>
              <a:rPr lang="en" sz="2400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2400">
                <a:solidFill>
                  <a:srgbClr val="FBC02D"/>
                </a:solidFill>
                <a:latin typeface="Roboto Mono"/>
                <a:ea typeface="Roboto Mono"/>
                <a:cs typeface="Roboto Mono"/>
                <a:sym typeface="Roboto Mono"/>
              </a:rPr>
              <a:t>9.9894780e-01</a:t>
            </a:r>
            <a:r>
              <a:rPr lang="en" sz="2400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2400">
                <a:solidFill>
                  <a:srgbClr val="FBC02D"/>
                </a:solidFill>
                <a:latin typeface="Roboto Mono"/>
                <a:ea typeface="Roboto Mono"/>
                <a:cs typeface="Roboto Mono"/>
                <a:sym typeface="Roboto Mono"/>
              </a:rPr>
              <a:t>1.0296049e-07</a:t>
            </a:r>
            <a:r>
              <a:rPr lang="en" sz="2400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2400">
                <a:solidFill>
                  <a:srgbClr val="FBC02D"/>
                </a:solidFill>
                <a:latin typeface="Roboto Mono"/>
                <a:ea typeface="Roboto Mono"/>
                <a:cs typeface="Roboto Mono"/>
                <a:sym typeface="Roboto Mono"/>
              </a:rPr>
              <a:t>2.9972372e-07</a:t>
            </a:r>
            <a:r>
              <a:rPr lang="en" sz="2400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]</a:t>
            </a:r>
            <a:endParaRPr sz="2400">
              <a:solidFill>
                <a:srgbClr val="ECEFF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BC02D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BC02D"/>
                </a:solidFill>
                <a:latin typeface="Roboto Mono"/>
                <a:ea typeface="Roboto Mono"/>
                <a:cs typeface="Roboto Mono"/>
                <a:sym typeface="Roboto Mono"/>
              </a:rPr>
              <a:t>7</a:t>
            </a:r>
            <a:endParaRPr sz="2400">
              <a:solidFill>
                <a:srgbClr val="FBC02D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435" name="Google Shape;435;p55"/>
          <p:cNvSpPr/>
          <p:nvPr/>
        </p:nvSpPr>
        <p:spPr>
          <a:xfrm>
            <a:off x="101250" y="3898800"/>
            <a:ext cx="348300" cy="438000"/>
          </a:xfrm>
          <a:prstGeom prst="rect">
            <a:avLst/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6" name="Google Shape;436;p55"/>
          <p:cNvSpPr/>
          <p:nvPr/>
        </p:nvSpPr>
        <p:spPr>
          <a:xfrm>
            <a:off x="2682269" y="2624550"/>
            <a:ext cx="2431200" cy="438000"/>
          </a:xfrm>
          <a:prstGeom prst="rect">
            <a:avLst/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56"/>
          <p:cNvSpPr txBox="1"/>
          <p:nvPr>
            <p:ph type="title"/>
          </p:nvPr>
        </p:nvSpPr>
        <p:spPr>
          <a:xfrm>
            <a:off x="962188" y="2048788"/>
            <a:ext cx="78771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Your turn!</a:t>
            </a:r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6" name="Google Shape;446;p57"/>
          <p:cNvCxnSpPr/>
          <p:nvPr/>
        </p:nvCxnSpPr>
        <p:spPr>
          <a:xfrm rot="5400000">
            <a:off x="8243125" y="1156700"/>
            <a:ext cx="627900" cy="12000"/>
          </a:xfrm>
          <a:prstGeom prst="straightConnector1">
            <a:avLst/>
          </a:prstGeom>
          <a:noFill/>
          <a:ln cap="flat" cmpd="sng" w="38100">
            <a:solidFill>
              <a:schemeClr val="accent6"/>
            </a:solidFill>
            <a:prstDash val="solid"/>
            <a:round/>
            <a:headEnd len="med" w="med" type="triangle"/>
            <a:tailEnd len="med" w="med" type="triangle"/>
          </a:ln>
        </p:spPr>
      </p:cxnSp>
      <p:cxnSp>
        <p:nvCxnSpPr>
          <p:cNvPr id="447" name="Google Shape;447;p57"/>
          <p:cNvCxnSpPr/>
          <p:nvPr/>
        </p:nvCxnSpPr>
        <p:spPr>
          <a:xfrm>
            <a:off x="6146900" y="-1492900"/>
            <a:ext cx="0" cy="4683300"/>
          </a:xfrm>
          <a:prstGeom prst="straightConnector1">
            <a:avLst/>
          </a:prstGeom>
          <a:noFill/>
          <a:ln cap="flat" cmpd="sng" w="38100">
            <a:solidFill>
              <a:schemeClr val="accent6"/>
            </a:solidFill>
            <a:prstDash val="solid"/>
            <a:round/>
            <a:headEnd len="med" w="med" type="triangle"/>
            <a:tailEnd len="med" w="med" type="triangle"/>
          </a:ln>
        </p:spPr>
      </p:cxnSp>
      <p:sp>
        <p:nvSpPr>
          <p:cNvPr id="448" name="Google Shape;448;p57"/>
          <p:cNvSpPr txBox="1"/>
          <p:nvPr/>
        </p:nvSpPr>
        <p:spPr>
          <a:xfrm>
            <a:off x="6035500" y="454050"/>
            <a:ext cx="5730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784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49" name="Google Shape;449;p57"/>
          <p:cNvSpPr/>
          <p:nvPr/>
        </p:nvSpPr>
        <p:spPr>
          <a:xfrm rot="5400000">
            <a:off x="8130775" y="1058325"/>
            <a:ext cx="202200" cy="155700"/>
          </a:xfrm>
          <a:prstGeom prst="rect">
            <a:avLst/>
          </a:prstGeom>
          <a:solidFill>
            <a:srgbClr val="43434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0" name="Google Shape;450;p57"/>
          <p:cNvSpPr/>
          <p:nvPr/>
        </p:nvSpPr>
        <p:spPr>
          <a:xfrm rot="5400000">
            <a:off x="7975075" y="1058325"/>
            <a:ext cx="202200" cy="155700"/>
          </a:xfrm>
          <a:prstGeom prst="rect">
            <a:avLst/>
          </a:prstGeom>
          <a:solidFill>
            <a:srgbClr val="43434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1" name="Google Shape;451;p57"/>
          <p:cNvSpPr/>
          <p:nvPr/>
        </p:nvSpPr>
        <p:spPr>
          <a:xfrm rot="5400000">
            <a:off x="7819375" y="1058325"/>
            <a:ext cx="202200" cy="155700"/>
          </a:xfrm>
          <a:prstGeom prst="rect">
            <a:avLst/>
          </a:prstGeom>
          <a:solidFill>
            <a:srgbClr val="B7B7B7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2" name="Google Shape;452;p57"/>
          <p:cNvSpPr/>
          <p:nvPr/>
        </p:nvSpPr>
        <p:spPr>
          <a:xfrm rot="5400000">
            <a:off x="7663675" y="1058325"/>
            <a:ext cx="202200" cy="155700"/>
          </a:xfrm>
          <a:prstGeom prst="rect">
            <a:avLst/>
          </a:prstGeom>
          <a:solidFill>
            <a:srgbClr val="43434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3" name="Google Shape;453;p57"/>
          <p:cNvSpPr/>
          <p:nvPr/>
        </p:nvSpPr>
        <p:spPr>
          <a:xfrm rot="5400000">
            <a:off x="7507975" y="1058325"/>
            <a:ext cx="202200" cy="155700"/>
          </a:xfrm>
          <a:prstGeom prst="rect">
            <a:avLst/>
          </a:prstGeom>
          <a:solidFill>
            <a:srgbClr val="B7B7B7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4" name="Google Shape;454;p57"/>
          <p:cNvSpPr/>
          <p:nvPr/>
        </p:nvSpPr>
        <p:spPr>
          <a:xfrm rot="5400000">
            <a:off x="7352275" y="1058325"/>
            <a:ext cx="202200" cy="155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5" name="Google Shape;455;p57"/>
          <p:cNvSpPr/>
          <p:nvPr/>
        </p:nvSpPr>
        <p:spPr>
          <a:xfrm rot="5400000">
            <a:off x="7196575" y="1058325"/>
            <a:ext cx="202200" cy="155700"/>
          </a:xfrm>
          <a:prstGeom prst="rect">
            <a:avLst/>
          </a:prstGeom>
          <a:solidFill>
            <a:srgbClr val="43434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6" name="Google Shape;456;p57"/>
          <p:cNvSpPr/>
          <p:nvPr/>
        </p:nvSpPr>
        <p:spPr>
          <a:xfrm rot="5400000">
            <a:off x="7040875" y="1058325"/>
            <a:ext cx="202200" cy="1557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7" name="Google Shape;457;p57"/>
          <p:cNvSpPr/>
          <p:nvPr/>
        </p:nvSpPr>
        <p:spPr>
          <a:xfrm rot="5400000">
            <a:off x="6885175" y="1058325"/>
            <a:ext cx="202200" cy="1557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8" name="Google Shape;458;p57"/>
          <p:cNvSpPr/>
          <p:nvPr/>
        </p:nvSpPr>
        <p:spPr>
          <a:xfrm rot="5400000">
            <a:off x="6729475" y="1058325"/>
            <a:ext cx="202200" cy="155700"/>
          </a:xfrm>
          <a:prstGeom prst="rect">
            <a:avLst/>
          </a:prstGeom>
          <a:solidFill>
            <a:srgbClr val="43434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9" name="Google Shape;459;p57"/>
          <p:cNvSpPr/>
          <p:nvPr/>
        </p:nvSpPr>
        <p:spPr>
          <a:xfrm rot="5400000">
            <a:off x="6573775" y="1058325"/>
            <a:ext cx="202200" cy="155700"/>
          </a:xfrm>
          <a:prstGeom prst="rect">
            <a:avLst/>
          </a:prstGeom>
          <a:solidFill>
            <a:srgbClr val="43434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0" name="Google Shape;460;p57"/>
          <p:cNvSpPr/>
          <p:nvPr/>
        </p:nvSpPr>
        <p:spPr>
          <a:xfrm rot="5400000">
            <a:off x="6418075" y="1058325"/>
            <a:ext cx="202200" cy="155700"/>
          </a:xfrm>
          <a:prstGeom prst="rect">
            <a:avLst/>
          </a:prstGeom>
          <a:solidFill>
            <a:srgbClr val="43434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1" name="Google Shape;461;p57"/>
          <p:cNvSpPr/>
          <p:nvPr/>
        </p:nvSpPr>
        <p:spPr>
          <a:xfrm rot="5400000">
            <a:off x="6262375" y="1058325"/>
            <a:ext cx="202200" cy="155700"/>
          </a:xfrm>
          <a:prstGeom prst="rect">
            <a:avLst/>
          </a:prstGeom>
          <a:solidFill>
            <a:srgbClr val="EFEFE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2" name="Google Shape;462;p57"/>
          <p:cNvSpPr/>
          <p:nvPr/>
        </p:nvSpPr>
        <p:spPr>
          <a:xfrm rot="5400000">
            <a:off x="6106675" y="1058325"/>
            <a:ext cx="202200" cy="155700"/>
          </a:xfrm>
          <a:prstGeom prst="rect">
            <a:avLst/>
          </a:prstGeom>
          <a:solidFill>
            <a:srgbClr val="43434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3" name="Google Shape;463;p57"/>
          <p:cNvSpPr/>
          <p:nvPr/>
        </p:nvSpPr>
        <p:spPr>
          <a:xfrm rot="5400000">
            <a:off x="5950975" y="1058325"/>
            <a:ext cx="202200" cy="1557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4" name="Google Shape;464;p57"/>
          <p:cNvSpPr/>
          <p:nvPr/>
        </p:nvSpPr>
        <p:spPr>
          <a:xfrm rot="5400000">
            <a:off x="5795275" y="1058325"/>
            <a:ext cx="202200" cy="155700"/>
          </a:xfrm>
          <a:prstGeom prst="rect">
            <a:avLst/>
          </a:prstGeom>
          <a:solidFill>
            <a:srgbClr val="43434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5" name="Google Shape;465;p57"/>
          <p:cNvSpPr/>
          <p:nvPr/>
        </p:nvSpPr>
        <p:spPr>
          <a:xfrm rot="5400000">
            <a:off x="5639575" y="1058325"/>
            <a:ext cx="202200" cy="155700"/>
          </a:xfrm>
          <a:prstGeom prst="rect">
            <a:avLst/>
          </a:prstGeom>
          <a:solidFill>
            <a:srgbClr val="43434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6" name="Google Shape;466;p57"/>
          <p:cNvSpPr/>
          <p:nvPr/>
        </p:nvSpPr>
        <p:spPr>
          <a:xfrm rot="5400000">
            <a:off x="5483875" y="1058325"/>
            <a:ext cx="202200" cy="1557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7" name="Google Shape;467;p57"/>
          <p:cNvSpPr/>
          <p:nvPr/>
        </p:nvSpPr>
        <p:spPr>
          <a:xfrm rot="5400000">
            <a:off x="5328175" y="1058325"/>
            <a:ext cx="202200" cy="1557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8" name="Google Shape;468;p57"/>
          <p:cNvSpPr/>
          <p:nvPr/>
        </p:nvSpPr>
        <p:spPr>
          <a:xfrm rot="5400000">
            <a:off x="4619725" y="1058325"/>
            <a:ext cx="202200" cy="1557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9" name="Google Shape;469;p57"/>
          <p:cNvSpPr/>
          <p:nvPr/>
        </p:nvSpPr>
        <p:spPr>
          <a:xfrm rot="5400000">
            <a:off x="4464025" y="1058325"/>
            <a:ext cx="202200" cy="1557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0" name="Google Shape;470;p57"/>
          <p:cNvSpPr/>
          <p:nvPr/>
        </p:nvSpPr>
        <p:spPr>
          <a:xfrm rot="5400000">
            <a:off x="4308325" y="1058325"/>
            <a:ext cx="202200" cy="1557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1" name="Google Shape;471;p57"/>
          <p:cNvSpPr/>
          <p:nvPr/>
        </p:nvSpPr>
        <p:spPr>
          <a:xfrm rot="5400000">
            <a:off x="4152625" y="1058325"/>
            <a:ext cx="202200" cy="155700"/>
          </a:xfrm>
          <a:prstGeom prst="rect">
            <a:avLst/>
          </a:prstGeom>
          <a:solidFill>
            <a:srgbClr val="B7B7B7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2" name="Google Shape;472;p57"/>
          <p:cNvSpPr/>
          <p:nvPr/>
        </p:nvSpPr>
        <p:spPr>
          <a:xfrm rot="5400000">
            <a:off x="5998450" y="1522875"/>
            <a:ext cx="568200" cy="334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66666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73" name="Google Shape;473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5300025" y="7614"/>
            <a:ext cx="1869500" cy="5291722"/>
          </a:xfrm>
          <a:prstGeom prst="rect">
            <a:avLst/>
          </a:prstGeom>
          <a:noFill/>
          <a:ln>
            <a:noFill/>
          </a:ln>
        </p:spPr>
      </p:pic>
      <p:sp>
        <p:nvSpPr>
          <p:cNvPr id="474" name="Google Shape;474;p57"/>
          <p:cNvSpPr txBox="1"/>
          <p:nvPr/>
        </p:nvSpPr>
        <p:spPr>
          <a:xfrm>
            <a:off x="4990650" y="3342700"/>
            <a:ext cx="2696400" cy="30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0   0    0   0    0   0   0    0    0   1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4"/>
          <p:cNvSpPr/>
          <p:nvPr/>
        </p:nvSpPr>
        <p:spPr>
          <a:xfrm>
            <a:off x="2196350" y="2290400"/>
            <a:ext cx="485400" cy="493800"/>
          </a:xfrm>
          <a:prstGeom prst="ellipse">
            <a:avLst/>
          </a:prstGeom>
          <a:solidFill>
            <a:srgbClr val="A51C30"/>
          </a:solidFill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22" name="Google Shape;122;p24"/>
          <p:cNvCxnSpPr>
            <a:endCxn id="121" idx="2"/>
          </p:cNvCxnSpPr>
          <p:nvPr/>
        </p:nvCxnSpPr>
        <p:spPr>
          <a:xfrm>
            <a:off x="1294550" y="2529800"/>
            <a:ext cx="901800" cy="7500"/>
          </a:xfrm>
          <a:prstGeom prst="straightConnector1">
            <a:avLst/>
          </a:prstGeom>
          <a:noFill/>
          <a:ln cap="flat" cmpd="sng" w="19050">
            <a:solidFill>
              <a:srgbClr val="A51C3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23" name="Google Shape;123;p24"/>
          <p:cNvCxnSpPr/>
          <p:nvPr/>
        </p:nvCxnSpPr>
        <p:spPr>
          <a:xfrm flipH="1">
            <a:off x="1276656" y="1612975"/>
            <a:ext cx="894900" cy="7500"/>
          </a:xfrm>
          <a:prstGeom prst="straightConnector1">
            <a:avLst/>
          </a:prstGeom>
          <a:noFill/>
          <a:ln cap="flat" cmpd="sng" w="19050">
            <a:solidFill>
              <a:srgbClr val="A51C30"/>
            </a:solidFill>
            <a:prstDash val="solid"/>
            <a:round/>
            <a:headEnd len="med" w="med" type="triangle"/>
            <a:tailEnd len="med" w="med" type="none"/>
          </a:ln>
        </p:spPr>
      </p:cxnSp>
      <p:sp>
        <p:nvSpPr>
          <p:cNvPr id="124" name="Google Shape;124;p24"/>
          <p:cNvSpPr/>
          <p:nvPr/>
        </p:nvSpPr>
        <p:spPr>
          <a:xfrm>
            <a:off x="2196350" y="1369825"/>
            <a:ext cx="485400" cy="493800"/>
          </a:xfrm>
          <a:prstGeom prst="ellipse">
            <a:avLst/>
          </a:prstGeom>
          <a:solidFill>
            <a:srgbClr val="A51C30"/>
          </a:solidFill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25" name="Google Shape;125;p24"/>
          <p:cNvCxnSpPr>
            <a:endCxn id="124" idx="6"/>
          </p:cNvCxnSpPr>
          <p:nvPr/>
        </p:nvCxnSpPr>
        <p:spPr>
          <a:xfrm rot="10800000">
            <a:off x="2681750" y="1616725"/>
            <a:ext cx="620700" cy="493800"/>
          </a:xfrm>
          <a:prstGeom prst="straightConnector1">
            <a:avLst/>
          </a:prstGeom>
          <a:noFill/>
          <a:ln cap="flat" cmpd="sng" w="19050">
            <a:solidFill>
              <a:srgbClr val="A51C30"/>
            </a:solidFill>
            <a:prstDash val="solid"/>
            <a:round/>
            <a:headEnd len="med" w="med" type="triangle"/>
            <a:tailEnd len="med" w="med" type="none"/>
          </a:ln>
        </p:spPr>
      </p:cxnSp>
      <p:cxnSp>
        <p:nvCxnSpPr>
          <p:cNvPr id="126" name="Google Shape;126;p24"/>
          <p:cNvCxnSpPr>
            <a:endCxn id="121" idx="6"/>
          </p:cNvCxnSpPr>
          <p:nvPr/>
        </p:nvCxnSpPr>
        <p:spPr>
          <a:xfrm flipH="1">
            <a:off x="2681750" y="2110400"/>
            <a:ext cx="620700" cy="426900"/>
          </a:xfrm>
          <a:prstGeom prst="straightConnector1">
            <a:avLst/>
          </a:prstGeom>
          <a:noFill/>
          <a:ln cap="flat" cmpd="sng" w="19050">
            <a:solidFill>
              <a:srgbClr val="A51C30"/>
            </a:solidFill>
            <a:prstDash val="solid"/>
            <a:round/>
            <a:headEnd len="med" w="med" type="triangle"/>
            <a:tailEnd len="med" w="med" type="none"/>
          </a:ln>
        </p:spPr>
      </p:cxnSp>
      <p:cxnSp>
        <p:nvCxnSpPr>
          <p:cNvPr id="127" name="Google Shape;127;p24"/>
          <p:cNvCxnSpPr/>
          <p:nvPr/>
        </p:nvCxnSpPr>
        <p:spPr>
          <a:xfrm flipH="1">
            <a:off x="3787800" y="2103950"/>
            <a:ext cx="836400" cy="6600"/>
          </a:xfrm>
          <a:prstGeom prst="straightConnector1">
            <a:avLst/>
          </a:prstGeom>
          <a:noFill/>
          <a:ln cap="flat" cmpd="sng" w="19050">
            <a:solidFill>
              <a:srgbClr val="A51C30"/>
            </a:solidFill>
            <a:prstDash val="solid"/>
            <a:round/>
            <a:headEnd len="med" w="med" type="triangle"/>
            <a:tailEnd len="med" w="med" type="none"/>
          </a:ln>
        </p:spPr>
      </p:cxnSp>
      <p:sp>
        <p:nvSpPr>
          <p:cNvPr id="128" name="Google Shape;128;p24"/>
          <p:cNvSpPr/>
          <p:nvPr/>
        </p:nvSpPr>
        <p:spPr>
          <a:xfrm>
            <a:off x="3094300" y="1680925"/>
            <a:ext cx="901800" cy="859200"/>
          </a:xfrm>
          <a:prstGeom prst="rect">
            <a:avLst/>
          </a:prstGeom>
          <a:noFill/>
          <a:ln cap="flat" cmpd="sng" w="19050">
            <a:solidFill>
              <a:srgbClr val="EA86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24"/>
          <p:cNvSpPr/>
          <p:nvPr/>
        </p:nvSpPr>
        <p:spPr>
          <a:xfrm>
            <a:off x="3302500" y="1863625"/>
            <a:ext cx="485400" cy="493800"/>
          </a:xfrm>
          <a:prstGeom prst="ellipse">
            <a:avLst/>
          </a:prstGeom>
          <a:solidFill>
            <a:srgbClr val="A51C30"/>
          </a:solidFill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24"/>
          <p:cNvSpPr txBox="1"/>
          <p:nvPr/>
        </p:nvSpPr>
        <p:spPr>
          <a:xfrm>
            <a:off x="1175400" y="1912363"/>
            <a:ext cx="4002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oogle Sans"/>
                <a:ea typeface="Google Sans"/>
                <a:cs typeface="Google Sans"/>
                <a:sym typeface="Google Sans"/>
              </a:rPr>
              <a:t>X</a:t>
            </a:r>
            <a:endParaRPr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31" name="Google Shape;131;p24"/>
          <p:cNvSpPr txBox="1"/>
          <p:nvPr/>
        </p:nvSpPr>
        <p:spPr>
          <a:xfrm>
            <a:off x="4690575" y="1912375"/>
            <a:ext cx="4002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oogle Sans"/>
                <a:ea typeface="Google Sans"/>
                <a:cs typeface="Google Sans"/>
                <a:sym typeface="Google Sans"/>
              </a:rPr>
              <a:t>Y</a:t>
            </a:r>
            <a:endParaRPr>
              <a:latin typeface="Google Sans"/>
              <a:ea typeface="Google Sans"/>
              <a:cs typeface="Google Sans"/>
              <a:sym typeface="Google Sa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5"/>
          <p:cNvSpPr/>
          <p:nvPr/>
        </p:nvSpPr>
        <p:spPr>
          <a:xfrm>
            <a:off x="2196350" y="2290400"/>
            <a:ext cx="485400" cy="493800"/>
          </a:xfrm>
          <a:prstGeom prst="ellipse">
            <a:avLst/>
          </a:prstGeom>
          <a:solidFill>
            <a:srgbClr val="A51C3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37" name="Google Shape;137;p25"/>
          <p:cNvCxnSpPr>
            <a:endCxn id="136" idx="2"/>
          </p:cNvCxnSpPr>
          <p:nvPr/>
        </p:nvCxnSpPr>
        <p:spPr>
          <a:xfrm>
            <a:off x="1294550" y="2529800"/>
            <a:ext cx="901800" cy="7500"/>
          </a:xfrm>
          <a:prstGeom prst="straightConnector1">
            <a:avLst/>
          </a:prstGeom>
          <a:noFill/>
          <a:ln cap="flat" cmpd="sng" w="19050">
            <a:solidFill>
              <a:srgbClr val="A51C3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38" name="Google Shape;138;p25"/>
          <p:cNvCxnSpPr/>
          <p:nvPr/>
        </p:nvCxnSpPr>
        <p:spPr>
          <a:xfrm flipH="1">
            <a:off x="1276656" y="1612975"/>
            <a:ext cx="894900" cy="7500"/>
          </a:xfrm>
          <a:prstGeom prst="straightConnector1">
            <a:avLst/>
          </a:prstGeom>
          <a:noFill/>
          <a:ln cap="flat" cmpd="sng" w="19050">
            <a:solidFill>
              <a:srgbClr val="A51C30"/>
            </a:solidFill>
            <a:prstDash val="solid"/>
            <a:round/>
            <a:headEnd len="med" w="med" type="triangle"/>
            <a:tailEnd len="med" w="med" type="none"/>
          </a:ln>
        </p:spPr>
      </p:cxnSp>
      <p:sp>
        <p:nvSpPr>
          <p:cNvPr id="139" name="Google Shape;139;p25"/>
          <p:cNvSpPr/>
          <p:nvPr/>
        </p:nvSpPr>
        <p:spPr>
          <a:xfrm>
            <a:off x="2196350" y="1369825"/>
            <a:ext cx="485400" cy="493800"/>
          </a:xfrm>
          <a:prstGeom prst="ellipse">
            <a:avLst/>
          </a:prstGeom>
          <a:solidFill>
            <a:srgbClr val="A51C3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25"/>
          <p:cNvSpPr/>
          <p:nvPr/>
        </p:nvSpPr>
        <p:spPr>
          <a:xfrm>
            <a:off x="3302500" y="1863625"/>
            <a:ext cx="485400" cy="493800"/>
          </a:xfrm>
          <a:prstGeom prst="ellipse">
            <a:avLst/>
          </a:prstGeom>
          <a:solidFill>
            <a:srgbClr val="A51C3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41" name="Google Shape;141;p25"/>
          <p:cNvCxnSpPr>
            <a:stCxn id="140" idx="2"/>
            <a:endCxn id="139" idx="6"/>
          </p:cNvCxnSpPr>
          <p:nvPr/>
        </p:nvCxnSpPr>
        <p:spPr>
          <a:xfrm rot="10800000">
            <a:off x="2681800" y="1616725"/>
            <a:ext cx="620700" cy="493800"/>
          </a:xfrm>
          <a:prstGeom prst="straightConnector1">
            <a:avLst/>
          </a:prstGeom>
          <a:noFill/>
          <a:ln cap="flat" cmpd="sng" w="19050">
            <a:solidFill>
              <a:srgbClr val="A51C30"/>
            </a:solidFill>
            <a:prstDash val="solid"/>
            <a:round/>
            <a:headEnd len="med" w="med" type="triangle"/>
            <a:tailEnd len="med" w="med" type="none"/>
          </a:ln>
        </p:spPr>
      </p:cxnSp>
      <p:cxnSp>
        <p:nvCxnSpPr>
          <p:cNvPr id="142" name="Google Shape;142;p25"/>
          <p:cNvCxnSpPr>
            <a:stCxn id="140" idx="2"/>
            <a:endCxn id="136" idx="6"/>
          </p:cNvCxnSpPr>
          <p:nvPr/>
        </p:nvCxnSpPr>
        <p:spPr>
          <a:xfrm flipH="1">
            <a:off x="2681800" y="2110525"/>
            <a:ext cx="620700" cy="426900"/>
          </a:xfrm>
          <a:prstGeom prst="straightConnector1">
            <a:avLst/>
          </a:prstGeom>
          <a:noFill/>
          <a:ln cap="flat" cmpd="sng" w="19050">
            <a:solidFill>
              <a:srgbClr val="A51C30"/>
            </a:solidFill>
            <a:prstDash val="solid"/>
            <a:round/>
            <a:headEnd len="med" w="med" type="triangle"/>
            <a:tailEnd len="med" w="med" type="none"/>
          </a:ln>
        </p:spPr>
      </p:cxnSp>
      <p:cxnSp>
        <p:nvCxnSpPr>
          <p:cNvPr id="143" name="Google Shape;143;p25"/>
          <p:cNvCxnSpPr/>
          <p:nvPr/>
        </p:nvCxnSpPr>
        <p:spPr>
          <a:xfrm flipH="1">
            <a:off x="3787800" y="2103950"/>
            <a:ext cx="836400" cy="6600"/>
          </a:xfrm>
          <a:prstGeom prst="straightConnector1">
            <a:avLst/>
          </a:prstGeom>
          <a:noFill/>
          <a:ln cap="flat" cmpd="sng" w="19050">
            <a:solidFill>
              <a:srgbClr val="A51C30"/>
            </a:solidFill>
            <a:prstDash val="solid"/>
            <a:round/>
            <a:headEnd len="med" w="med" type="triangle"/>
            <a:tailEnd len="med" w="med" type="none"/>
          </a:ln>
        </p:spPr>
      </p:cxnSp>
      <p:sp>
        <p:nvSpPr>
          <p:cNvPr id="144" name="Google Shape;144;p25"/>
          <p:cNvSpPr/>
          <p:nvPr/>
        </p:nvSpPr>
        <p:spPr>
          <a:xfrm>
            <a:off x="2196375" y="3279100"/>
            <a:ext cx="485400" cy="493800"/>
          </a:xfrm>
          <a:prstGeom prst="ellipse">
            <a:avLst/>
          </a:prstGeom>
          <a:solidFill>
            <a:srgbClr val="A51C3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25"/>
          <p:cNvSpPr/>
          <p:nvPr/>
        </p:nvSpPr>
        <p:spPr>
          <a:xfrm>
            <a:off x="3302525" y="2852325"/>
            <a:ext cx="485400" cy="493800"/>
          </a:xfrm>
          <a:prstGeom prst="ellipse">
            <a:avLst/>
          </a:prstGeom>
          <a:solidFill>
            <a:srgbClr val="A51C3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46" name="Google Shape;146;p25"/>
          <p:cNvCxnSpPr>
            <a:stCxn id="145" idx="2"/>
            <a:endCxn id="144" idx="6"/>
          </p:cNvCxnSpPr>
          <p:nvPr/>
        </p:nvCxnSpPr>
        <p:spPr>
          <a:xfrm flipH="1">
            <a:off x="2681825" y="3099225"/>
            <a:ext cx="620700" cy="426900"/>
          </a:xfrm>
          <a:prstGeom prst="straightConnector1">
            <a:avLst/>
          </a:prstGeom>
          <a:noFill/>
          <a:ln cap="flat" cmpd="sng" w="19050">
            <a:solidFill>
              <a:srgbClr val="A51C30"/>
            </a:solidFill>
            <a:prstDash val="solid"/>
            <a:round/>
            <a:headEnd len="med" w="med" type="triangle"/>
            <a:tailEnd len="med" w="med" type="none"/>
          </a:ln>
        </p:spPr>
      </p:cxnSp>
      <p:cxnSp>
        <p:nvCxnSpPr>
          <p:cNvPr id="147" name="Google Shape;147;p25"/>
          <p:cNvCxnSpPr>
            <a:stCxn id="145" idx="2"/>
            <a:endCxn id="139" idx="6"/>
          </p:cNvCxnSpPr>
          <p:nvPr/>
        </p:nvCxnSpPr>
        <p:spPr>
          <a:xfrm rot="10800000">
            <a:off x="2681825" y="1616625"/>
            <a:ext cx="620700" cy="1482600"/>
          </a:xfrm>
          <a:prstGeom prst="straightConnector1">
            <a:avLst/>
          </a:prstGeom>
          <a:noFill/>
          <a:ln cap="flat" cmpd="sng" w="19050">
            <a:solidFill>
              <a:srgbClr val="A51C30"/>
            </a:solidFill>
            <a:prstDash val="solid"/>
            <a:round/>
            <a:headEnd len="med" w="med" type="triangle"/>
            <a:tailEnd len="med" w="med" type="none"/>
          </a:ln>
        </p:spPr>
      </p:cxnSp>
      <p:cxnSp>
        <p:nvCxnSpPr>
          <p:cNvPr id="148" name="Google Shape;148;p25"/>
          <p:cNvCxnSpPr>
            <a:stCxn id="145" idx="2"/>
            <a:endCxn id="136" idx="6"/>
          </p:cNvCxnSpPr>
          <p:nvPr/>
        </p:nvCxnSpPr>
        <p:spPr>
          <a:xfrm rot="10800000">
            <a:off x="2681825" y="2537325"/>
            <a:ext cx="620700" cy="561900"/>
          </a:xfrm>
          <a:prstGeom prst="straightConnector1">
            <a:avLst/>
          </a:prstGeom>
          <a:noFill/>
          <a:ln cap="flat" cmpd="sng" w="19050">
            <a:solidFill>
              <a:srgbClr val="A51C30"/>
            </a:solidFill>
            <a:prstDash val="solid"/>
            <a:round/>
            <a:headEnd len="med" w="med" type="triangle"/>
            <a:tailEnd len="med" w="med" type="none"/>
          </a:ln>
        </p:spPr>
      </p:cxnSp>
      <p:cxnSp>
        <p:nvCxnSpPr>
          <p:cNvPr id="149" name="Google Shape;149;p25"/>
          <p:cNvCxnSpPr>
            <a:stCxn id="140" idx="2"/>
            <a:endCxn id="144" idx="6"/>
          </p:cNvCxnSpPr>
          <p:nvPr/>
        </p:nvCxnSpPr>
        <p:spPr>
          <a:xfrm flipH="1">
            <a:off x="2681800" y="2110525"/>
            <a:ext cx="620700" cy="1415400"/>
          </a:xfrm>
          <a:prstGeom prst="straightConnector1">
            <a:avLst/>
          </a:prstGeom>
          <a:noFill/>
          <a:ln cap="flat" cmpd="sng" w="19050">
            <a:solidFill>
              <a:srgbClr val="A51C30"/>
            </a:solidFill>
            <a:prstDash val="solid"/>
            <a:round/>
            <a:headEnd len="med" w="med" type="triangle"/>
            <a:tailEnd len="med" w="med" type="none"/>
          </a:ln>
        </p:spPr>
      </p:cxnSp>
      <p:cxnSp>
        <p:nvCxnSpPr>
          <p:cNvPr id="150" name="Google Shape;150;p25"/>
          <p:cNvCxnSpPr/>
          <p:nvPr/>
        </p:nvCxnSpPr>
        <p:spPr>
          <a:xfrm>
            <a:off x="1273200" y="3522250"/>
            <a:ext cx="901800" cy="7500"/>
          </a:xfrm>
          <a:prstGeom prst="straightConnector1">
            <a:avLst/>
          </a:prstGeom>
          <a:noFill/>
          <a:ln cap="flat" cmpd="sng" w="19050">
            <a:solidFill>
              <a:srgbClr val="A51C3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51" name="Google Shape;151;p25"/>
          <p:cNvCxnSpPr/>
          <p:nvPr/>
        </p:nvCxnSpPr>
        <p:spPr>
          <a:xfrm flipH="1">
            <a:off x="3787950" y="3095925"/>
            <a:ext cx="836400" cy="6600"/>
          </a:xfrm>
          <a:prstGeom prst="straightConnector1">
            <a:avLst/>
          </a:prstGeom>
          <a:noFill/>
          <a:ln cap="flat" cmpd="sng" w="19050">
            <a:solidFill>
              <a:srgbClr val="A51C30"/>
            </a:solidFill>
            <a:prstDash val="solid"/>
            <a:round/>
            <a:headEnd len="med" w="med" type="triangle"/>
            <a:tailEnd len="med" w="med" type="none"/>
          </a:ln>
        </p:spPr>
      </p:cxnSp>
      <p:sp>
        <p:nvSpPr>
          <p:cNvPr id="152" name="Google Shape;152;p25"/>
          <p:cNvSpPr/>
          <p:nvPr/>
        </p:nvSpPr>
        <p:spPr>
          <a:xfrm>
            <a:off x="4785787" y="1796475"/>
            <a:ext cx="620554" cy="493922"/>
          </a:xfrm>
          <a:custGeom>
            <a:rect b="b" l="l" r="r" t="t"/>
            <a:pathLst>
              <a:path extrusionOk="0" h="152445" w="190500">
                <a:moveTo>
                  <a:pt x="42714" y="57718"/>
                </a:moveTo>
                <a:cubicBezTo>
                  <a:pt x="42714" y="57718"/>
                  <a:pt x="24933" y="50774"/>
                  <a:pt x="24933" y="27380"/>
                </a:cubicBezTo>
                <a:cubicBezTo>
                  <a:pt x="24933" y="9237"/>
                  <a:pt x="35614" y="8732"/>
                  <a:pt x="40425" y="9418"/>
                </a:cubicBezTo>
                <a:cubicBezTo>
                  <a:pt x="41912" y="9625"/>
                  <a:pt x="43387" y="9017"/>
                  <a:pt x="44292" y="7814"/>
                </a:cubicBezTo>
                <a:cubicBezTo>
                  <a:pt x="45986" y="5564"/>
                  <a:pt x="44951" y="2305"/>
                  <a:pt x="42274" y="1452"/>
                </a:cubicBezTo>
                <a:cubicBezTo>
                  <a:pt x="33274" y="-1419"/>
                  <a:pt x="15544" y="-3075"/>
                  <a:pt x="13488" y="27380"/>
                </a:cubicBezTo>
                <a:cubicBezTo>
                  <a:pt x="13488" y="27380"/>
                  <a:pt x="11910" y="48808"/>
                  <a:pt x="30481" y="67495"/>
                </a:cubicBezTo>
                <a:lnTo>
                  <a:pt x="26135" y="93941"/>
                </a:lnTo>
                <a:cubicBezTo>
                  <a:pt x="26135" y="93941"/>
                  <a:pt x="20536" y="104752"/>
                  <a:pt x="13462" y="108308"/>
                </a:cubicBezTo>
                <a:cubicBezTo>
                  <a:pt x="6388" y="111864"/>
                  <a:pt x="0" y="140702"/>
                  <a:pt x="0" y="140702"/>
                </a:cubicBezTo>
                <a:lnTo>
                  <a:pt x="16630" y="152445"/>
                </a:lnTo>
                <a:cubicBezTo>
                  <a:pt x="16630" y="152445"/>
                  <a:pt x="23071" y="143767"/>
                  <a:pt x="13591" y="137832"/>
                </a:cubicBezTo>
                <a:cubicBezTo>
                  <a:pt x="14626" y="138388"/>
                  <a:pt x="15376" y="120645"/>
                  <a:pt x="24584" y="117153"/>
                </a:cubicBezTo>
                <a:cubicBezTo>
                  <a:pt x="35666" y="112951"/>
                  <a:pt x="41951" y="110623"/>
                  <a:pt x="41951" y="110623"/>
                </a:cubicBezTo>
                <a:lnTo>
                  <a:pt x="39973" y="127357"/>
                </a:lnTo>
                <a:lnTo>
                  <a:pt x="51029" y="151423"/>
                </a:lnTo>
                <a:lnTo>
                  <a:pt x="71177" y="151423"/>
                </a:lnTo>
                <a:cubicBezTo>
                  <a:pt x="71177" y="151423"/>
                  <a:pt x="74617" y="138569"/>
                  <a:pt x="60289" y="142332"/>
                </a:cubicBezTo>
                <a:cubicBezTo>
                  <a:pt x="60289" y="142332"/>
                  <a:pt x="52206" y="138336"/>
                  <a:pt x="53784" y="130034"/>
                </a:cubicBezTo>
                <a:cubicBezTo>
                  <a:pt x="55362" y="121731"/>
                  <a:pt x="61685" y="121641"/>
                  <a:pt x="65642" y="110623"/>
                </a:cubicBezTo>
                <a:lnTo>
                  <a:pt x="102783" y="110623"/>
                </a:lnTo>
                <a:cubicBezTo>
                  <a:pt x="102783" y="110623"/>
                  <a:pt x="102136" y="129245"/>
                  <a:pt x="96136" y="135956"/>
                </a:cubicBezTo>
                <a:lnTo>
                  <a:pt x="96136" y="151410"/>
                </a:lnTo>
                <a:lnTo>
                  <a:pt x="116607" y="151410"/>
                </a:lnTo>
                <a:cubicBezTo>
                  <a:pt x="116607" y="151410"/>
                  <a:pt x="115676" y="141026"/>
                  <a:pt x="105576" y="142177"/>
                </a:cubicBezTo>
                <a:cubicBezTo>
                  <a:pt x="105576" y="142177"/>
                  <a:pt x="111473" y="115796"/>
                  <a:pt x="122142" y="112640"/>
                </a:cubicBezTo>
                <a:lnTo>
                  <a:pt x="135578" y="113041"/>
                </a:lnTo>
                <a:lnTo>
                  <a:pt x="142290" y="122132"/>
                </a:lnTo>
                <a:lnTo>
                  <a:pt x="172369" y="151410"/>
                </a:lnTo>
                <a:lnTo>
                  <a:pt x="190500" y="151410"/>
                </a:lnTo>
                <a:cubicBezTo>
                  <a:pt x="190500" y="151410"/>
                  <a:pt x="190500" y="138995"/>
                  <a:pt x="176857" y="141427"/>
                </a:cubicBezTo>
                <a:cubicBezTo>
                  <a:pt x="176857" y="141427"/>
                  <a:pt x="154549" y="115317"/>
                  <a:pt x="154937" y="110623"/>
                </a:cubicBezTo>
                <a:cubicBezTo>
                  <a:pt x="155325" y="105929"/>
                  <a:pt x="154148" y="81177"/>
                  <a:pt x="165994" y="74582"/>
                </a:cubicBezTo>
                <a:lnTo>
                  <a:pt x="178241" y="74582"/>
                </a:lnTo>
                <a:lnTo>
                  <a:pt x="184564" y="67495"/>
                </a:lnTo>
                <a:lnTo>
                  <a:pt x="177853" y="58908"/>
                </a:lnTo>
                <a:cubicBezTo>
                  <a:pt x="177853" y="58908"/>
                  <a:pt x="176275" y="51356"/>
                  <a:pt x="166796" y="50386"/>
                </a:cubicBezTo>
                <a:lnTo>
                  <a:pt x="166395" y="39407"/>
                </a:lnTo>
                <a:lnTo>
                  <a:pt x="156916" y="50386"/>
                </a:lnTo>
                <a:cubicBezTo>
                  <a:pt x="156916" y="50386"/>
                  <a:pt x="147825" y="51007"/>
                  <a:pt x="134789" y="64042"/>
                </a:cubicBezTo>
                <a:cubicBezTo>
                  <a:pt x="134789" y="64042"/>
                  <a:pt x="86191" y="57253"/>
                  <a:pt x="83424" y="55313"/>
                </a:cubicBezTo>
                <a:cubicBezTo>
                  <a:pt x="83411" y="55313"/>
                  <a:pt x="57159" y="50282"/>
                  <a:pt x="42714" y="57718"/>
                </a:cubicBezTo>
                <a:close/>
              </a:path>
              <a:path extrusionOk="0" fill="none" h="152445" w="190500">
                <a:moveTo>
                  <a:pt x="42714" y="57718"/>
                </a:moveTo>
                <a:cubicBezTo>
                  <a:pt x="42714" y="57718"/>
                  <a:pt x="24933" y="50774"/>
                  <a:pt x="24933" y="27380"/>
                </a:cubicBezTo>
                <a:cubicBezTo>
                  <a:pt x="24933" y="9237"/>
                  <a:pt x="35614" y="8732"/>
                  <a:pt x="40425" y="9418"/>
                </a:cubicBezTo>
                <a:cubicBezTo>
                  <a:pt x="41912" y="9625"/>
                  <a:pt x="43387" y="9017"/>
                  <a:pt x="44292" y="7814"/>
                </a:cubicBezTo>
                <a:cubicBezTo>
                  <a:pt x="45986" y="5564"/>
                  <a:pt x="44951" y="2305"/>
                  <a:pt x="42274" y="1452"/>
                </a:cubicBezTo>
                <a:cubicBezTo>
                  <a:pt x="33274" y="-1419"/>
                  <a:pt x="15544" y="-3075"/>
                  <a:pt x="13488" y="27380"/>
                </a:cubicBezTo>
                <a:cubicBezTo>
                  <a:pt x="13488" y="27380"/>
                  <a:pt x="11910" y="48808"/>
                  <a:pt x="30481" y="67495"/>
                </a:cubicBezTo>
                <a:lnTo>
                  <a:pt x="26135" y="93941"/>
                </a:lnTo>
                <a:cubicBezTo>
                  <a:pt x="26135" y="93941"/>
                  <a:pt x="20536" y="104752"/>
                  <a:pt x="13462" y="108308"/>
                </a:cubicBezTo>
                <a:cubicBezTo>
                  <a:pt x="6388" y="111864"/>
                  <a:pt x="0" y="140702"/>
                  <a:pt x="0" y="140702"/>
                </a:cubicBezTo>
                <a:lnTo>
                  <a:pt x="16630" y="152445"/>
                </a:lnTo>
                <a:cubicBezTo>
                  <a:pt x="16630" y="152445"/>
                  <a:pt x="23071" y="143767"/>
                  <a:pt x="13591" y="137832"/>
                </a:cubicBezTo>
                <a:cubicBezTo>
                  <a:pt x="14626" y="138388"/>
                  <a:pt x="15376" y="120645"/>
                  <a:pt x="24584" y="117153"/>
                </a:cubicBezTo>
                <a:cubicBezTo>
                  <a:pt x="35666" y="112951"/>
                  <a:pt x="41951" y="110623"/>
                  <a:pt x="41951" y="110623"/>
                </a:cubicBezTo>
                <a:lnTo>
                  <a:pt x="39973" y="127357"/>
                </a:lnTo>
                <a:lnTo>
                  <a:pt x="51029" y="151423"/>
                </a:lnTo>
                <a:lnTo>
                  <a:pt x="71177" y="151423"/>
                </a:lnTo>
                <a:cubicBezTo>
                  <a:pt x="71177" y="151423"/>
                  <a:pt x="74617" y="138569"/>
                  <a:pt x="60289" y="142332"/>
                </a:cubicBezTo>
                <a:cubicBezTo>
                  <a:pt x="60289" y="142332"/>
                  <a:pt x="52206" y="138336"/>
                  <a:pt x="53784" y="130034"/>
                </a:cubicBezTo>
                <a:cubicBezTo>
                  <a:pt x="55362" y="121731"/>
                  <a:pt x="61685" y="121641"/>
                  <a:pt x="65642" y="110623"/>
                </a:cubicBezTo>
                <a:lnTo>
                  <a:pt x="102783" y="110623"/>
                </a:lnTo>
                <a:cubicBezTo>
                  <a:pt x="102783" y="110623"/>
                  <a:pt x="102136" y="129245"/>
                  <a:pt x="96136" y="135956"/>
                </a:cubicBezTo>
                <a:lnTo>
                  <a:pt x="96136" y="151410"/>
                </a:lnTo>
                <a:lnTo>
                  <a:pt x="116607" y="151410"/>
                </a:lnTo>
                <a:cubicBezTo>
                  <a:pt x="116607" y="151410"/>
                  <a:pt x="115676" y="141026"/>
                  <a:pt x="105576" y="142177"/>
                </a:cubicBezTo>
                <a:cubicBezTo>
                  <a:pt x="105576" y="142177"/>
                  <a:pt x="111473" y="115796"/>
                  <a:pt x="122142" y="112640"/>
                </a:cubicBezTo>
                <a:lnTo>
                  <a:pt x="135578" y="113041"/>
                </a:lnTo>
                <a:lnTo>
                  <a:pt x="142290" y="122132"/>
                </a:lnTo>
                <a:lnTo>
                  <a:pt x="172369" y="151410"/>
                </a:lnTo>
                <a:lnTo>
                  <a:pt x="190500" y="151410"/>
                </a:lnTo>
                <a:cubicBezTo>
                  <a:pt x="190500" y="151410"/>
                  <a:pt x="190500" y="138995"/>
                  <a:pt x="176857" y="141427"/>
                </a:cubicBezTo>
                <a:cubicBezTo>
                  <a:pt x="176857" y="141427"/>
                  <a:pt x="154549" y="115317"/>
                  <a:pt x="154937" y="110623"/>
                </a:cubicBezTo>
                <a:cubicBezTo>
                  <a:pt x="155325" y="105929"/>
                  <a:pt x="154148" y="81177"/>
                  <a:pt x="165994" y="74582"/>
                </a:cubicBezTo>
                <a:lnTo>
                  <a:pt x="178241" y="74582"/>
                </a:lnTo>
                <a:lnTo>
                  <a:pt x="184564" y="67495"/>
                </a:lnTo>
                <a:lnTo>
                  <a:pt x="177853" y="58908"/>
                </a:lnTo>
                <a:cubicBezTo>
                  <a:pt x="177853" y="58908"/>
                  <a:pt x="176275" y="51356"/>
                  <a:pt x="166796" y="50386"/>
                </a:cubicBezTo>
                <a:lnTo>
                  <a:pt x="166395" y="39407"/>
                </a:lnTo>
                <a:lnTo>
                  <a:pt x="156916" y="50386"/>
                </a:lnTo>
                <a:cubicBezTo>
                  <a:pt x="156916" y="50386"/>
                  <a:pt x="147825" y="51007"/>
                  <a:pt x="134789" y="64042"/>
                </a:cubicBezTo>
                <a:cubicBezTo>
                  <a:pt x="134789" y="64042"/>
                  <a:pt x="86191" y="57253"/>
                  <a:pt x="83424" y="55313"/>
                </a:cubicBezTo>
                <a:cubicBezTo>
                  <a:pt x="83411" y="55313"/>
                  <a:pt x="57159" y="50282"/>
                  <a:pt x="42714" y="57718"/>
                </a:cubicBezTo>
                <a:close/>
              </a:path>
            </a:pathLst>
          </a:custGeom>
          <a:solidFill>
            <a:srgbClr val="A51C3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25"/>
          <p:cNvSpPr/>
          <p:nvPr/>
        </p:nvSpPr>
        <p:spPr>
          <a:xfrm>
            <a:off x="4725298" y="2818263"/>
            <a:ext cx="741521" cy="561914"/>
          </a:xfrm>
          <a:custGeom>
            <a:rect b="b" l="l" r="r" t="t"/>
            <a:pathLst>
              <a:path extrusionOk="0" h="157952" w="190500">
                <a:moveTo>
                  <a:pt x="44465" y="111795"/>
                </a:moveTo>
                <a:cubicBezTo>
                  <a:pt x="41858" y="118089"/>
                  <a:pt x="41268" y="123087"/>
                  <a:pt x="41815" y="127034"/>
                </a:cubicBezTo>
                <a:cubicBezTo>
                  <a:pt x="41815" y="127034"/>
                  <a:pt x="0" y="115712"/>
                  <a:pt x="0" y="85219"/>
                </a:cubicBezTo>
                <a:cubicBezTo>
                  <a:pt x="14" y="85233"/>
                  <a:pt x="20569" y="116145"/>
                  <a:pt x="44465" y="111795"/>
                </a:cubicBezTo>
                <a:close/>
                <a:moveTo>
                  <a:pt x="141347" y="4700"/>
                </a:moveTo>
                <a:cubicBezTo>
                  <a:pt x="137890" y="-543"/>
                  <a:pt x="134059" y="33"/>
                  <a:pt x="134059" y="33"/>
                </a:cubicBezTo>
                <a:cubicBezTo>
                  <a:pt x="134059" y="33"/>
                  <a:pt x="119943" y="15301"/>
                  <a:pt x="125128" y="14725"/>
                </a:cubicBezTo>
                <a:cubicBezTo>
                  <a:pt x="125820" y="14653"/>
                  <a:pt x="126713" y="14769"/>
                  <a:pt x="127721" y="15013"/>
                </a:cubicBezTo>
                <a:cubicBezTo>
                  <a:pt x="134347" y="16627"/>
                  <a:pt x="146519" y="23915"/>
                  <a:pt x="146158" y="20775"/>
                </a:cubicBezTo>
                <a:cubicBezTo>
                  <a:pt x="145208" y="12666"/>
                  <a:pt x="143335" y="7710"/>
                  <a:pt x="141347" y="4700"/>
                </a:cubicBezTo>
                <a:close/>
                <a:moveTo>
                  <a:pt x="124840" y="24794"/>
                </a:moveTo>
                <a:cubicBezTo>
                  <a:pt x="124178" y="30757"/>
                  <a:pt x="123083" y="37628"/>
                  <a:pt x="122104" y="43317"/>
                </a:cubicBezTo>
                <a:cubicBezTo>
                  <a:pt x="122104" y="43317"/>
                  <a:pt x="129839" y="55777"/>
                  <a:pt x="155291" y="55028"/>
                </a:cubicBezTo>
                <a:cubicBezTo>
                  <a:pt x="154441" y="50793"/>
                  <a:pt x="155190" y="46544"/>
                  <a:pt x="159698" y="41661"/>
                </a:cubicBezTo>
                <a:cubicBezTo>
                  <a:pt x="159698" y="41661"/>
                  <a:pt x="172086" y="38593"/>
                  <a:pt x="179864" y="38305"/>
                </a:cubicBezTo>
                <a:cubicBezTo>
                  <a:pt x="187642" y="38017"/>
                  <a:pt x="185338" y="27675"/>
                  <a:pt x="185338" y="27675"/>
                </a:cubicBezTo>
                <a:cubicBezTo>
                  <a:pt x="185338" y="27675"/>
                  <a:pt x="193404" y="19320"/>
                  <a:pt x="189371" y="14135"/>
                </a:cubicBezTo>
                <a:lnTo>
                  <a:pt x="167188" y="14135"/>
                </a:lnTo>
                <a:cubicBezTo>
                  <a:pt x="167188" y="14135"/>
                  <a:pt x="163731" y="2611"/>
                  <a:pt x="149039" y="3476"/>
                </a:cubicBezTo>
                <a:cubicBezTo>
                  <a:pt x="146230" y="3634"/>
                  <a:pt x="143667" y="4052"/>
                  <a:pt x="141347" y="4686"/>
                </a:cubicBezTo>
                <a:cubicBezTo>
                  <a:pt x="143335" y="7710"/>
                  <a:pt x="145208" y="12651"/>
                  <a:pt x="146158" y="20761"/>
                </a:cubicBezTo>
                <a:cubicBezTo>
                  <a:pt x="146519" y="23901"/>
                  <a:pt x="134347" y="16612"/>
                  <a:pt x="127721" y="14999"/>
                </a:cubicBezTo>
                <a:cubicBezTo>
                  <a:pt x="126223" y="17793"/>
                  <a:pt x="125258" y="21078"/>
                  <a:pt x="124840" y="24794"/>
                </a:cubicBezTo>
                <a:close/>
                <a:moveTo>
                  <a:pt x="148751" y="135705"/>
                </a:moveTo>
                <a:lnTo>
                  <a:pt x="146158" y="110901"/>
                </a:lnTo>
                <a:cubicBezTo>
                  <a:pt x="143407" y="113609"/>
                  <a:pt x="140483" y="116116"/>
                  <a:pt x="137487" y="118435"/>
                </a:cubicBezTo>
                <a:cubicBezTo>
                  <a:pt x="136320" y="127639"/>
                  <a:pt x="135067" y="137146"/>
                  <a:pt x="135067" y="137146"/>
                </a:cubicBezTo>
                <a:cubicBezTo>
                  <a:pt x="135067" y="137146"/>
                  <a:pt x="139475" y="142173"/>
                  <a:pt x="142327" y="146984"/>
                </a:cubicBezTo>
                <a:lnTo>
                  <a:pt x="160548" y="145630"/>
                </a:lnTo>
                <a:cubicBezTo>
                  <a:pt x="158834" y="134812"/>
                  <a:pt x="148751" y="135705"/>
                  <a:pt x="148751" y="135705"/>
                </a:cubicBezTo>
                <a:close/>
                <a:moveTo>
                  <a:pt x="122824" y="152702"/>
                </a:moveTo>
                <a:cubicBezTo>
                  <a:pt x="136076" y="164514"/>
                  <a:pt x="144718" y="152702"/>
                  <a:pt x="144718" y="152702"/>
                </a:cubicBezTo>
                <a:cubicBezTo>
                  <a:pt x="144545" y="151132"/>
                  <a:pt x="143594" y="149072"/>
                  <a:pt x="142341" y="146984"/>
                </a:cubicBezTo>
                <a:cubicBezTo>
                  <a:pt x="139475" y="142173"/>
                  <a:pt x="135082" y="137146"/>
                  <a:pt x="135082" y="137146"/>
                </a:cubicBezTo>
                <a:cubicBezTo>
                  <a:pt x="135082" y="137146"/>
                  <a:pt x="136349" y="127639"/>
                  <a:pt x="137502" y="118435"/>
                </a:cubicBezTo>
                <a:cubicBezTo>
                  <a:pt x="140498" y="116116"/>
                  <a:pt x="143422" y="113609"/>
                  <a:pt x="146173" y="110901"/>
                </a:cubicBezTo>
                <a:cubicBezTo>
                  <a:pt x="150048" y="107084"/>
                  <a:pt x="153591" y="102878"/>
                  <a:pt x="156544" y="98255"/>
                </a:cubicBezTo>
                <a:cubicBezTo>
                  <a:pt x="170242" y="76807"/>
                  <a:pt x="157480" y="65946"/>
                  <a:pt x="155305" y="55042"/>
                </a:cubicBezTo>
                <a:cubicBezTo>
                  <a:pt x="129853" y="55777"/>
                  <a:pt x="122118" y="43332"/>
                  <a:pt x="122118" y="43332"/>
                </a:cubicBezTo>
                <a:cubicBezTo>
                  <a:pt x="120966" y="50015"/>
                  <a:pt x="119957" y="55042"/>
                  <a:pt x="119957" y="55042"/>
                </a:cubicBezTo>
                <a:cubicBezTo>
                  <a:pt x="119957" y="55042"/>
                  <a:pt x="109586" y="64535"/>
                  <a:pt x="98927" y="73480"/>
                </a:cubicBezTo>
                <a:cubicBezTo>
                  <a:pt x="88268" y="82425"/>
                  <a:pt x="54275" y="88186"/>
                  <a:pt x="44480" y="111809"/>
                </a:cubicBezTo>
                <a:cubicBezTo>
                  <a:pt x="41873" y="118104"/>
                  <a:pt x="41282" y="123102"/>
                  <a:pt x="41830" y="127048"/>
                </a:cubicBezTo>
                <a:cubicBezTo>
                  <a:pt x="43342" y="137895"/>
                  <a:pt x="53410" y="140761"/>
                  <a:pt x="53410" y="140761"/>
                </a:cubicBezTo>
                <a:cubicBezTo>
                  <a:pt x="53410" y="140761"/>
                  <a:pt x="50242" y="145068"/>
                  <a:pt x="53410" y="152846"/>
                </a:cubicBezTo>
                <a:lnTo>
                  <a:pt x="101232" y="152717"/>
                </a:lnTo>
                <a:cubicBezTo>
                  <a:pt x="101232" y="152717"/>
                  <a:pt x="106129" y="142936"/>
                  <a:pt x="94030" y="140761"/>
                </a:cubicBezTo>
                <a:cubicBezTo>
                  <a:pt x="94030" y="140761"/>
                  <a:pt x="105164" y="137506"/>
                  <a:pt x="118618" y="130433"/>
                </a:cubicBezTo>
                <a:lnTo>
                  <a:pt x="122824" y="152702"/>
                </a:lnTo>
                <a:close/>
              </a:path>
              <a:path extrusionOk="0" fill="none" h="157952" w="190500">
                <a:moveTo>
                  <a:pt x="141347" y="4700"/>
                </a:moveTo>
                <a:cubicBezTo>
                  <a:pt x="143667" y="4066"/>
                  <a:pt x="146230" y="3649"/>
                  <a:pt x="149039" y="3490"/>
                </a:cubicBezTo>
                <a:cubicBezTo>
                  <a:pt x="163731" y="2626"/>
                  <a:pt x="167188" y="14149"/>
                  <a:pt x="167188" y="14149"/>
                </a:cubicBezTo>
                <a:lnTo>
                  <a:pt x="189371" y="14149"/>
                </a:lnTo>
                <a:cubicBezTo>
                  <a:pt x="193404" y="19335"/>
                  <a:pt x="185338" y="27689"/>
                  <a:pt x="185338" y="27689"/>
                </a:cubicBezTo>
                <a:cubicBezTo>
                  <a:pt x="185338" y="27689"/>
                  <a:pt x="187642" y="38031"/>
                  <a:pt x="179864" y="38319"/>
                </a:cubicBezTo>
                <a:cubicBezTo>
                  <a:pt x="172086" y="38607"/>
                  <a:pt x="159698" y="41675"/>
                  <a:pt x="159698" y="41675"/>
                </a:cubicBezTo>
                <a:cubicBezTo>
                  <a:pt x="155190" y="46558"/>
                  <a:pt x="154441" y="50808"/>
                  <a:pt x="155291" y="55042"/>
                </a:cubicBezTo>
                <a:cubicBezTo>
                  <a:pt x="157480" y="65961"/>
                  <a:pt x="170228" y="76821"/>
                  <a:pt x="156529" y="98255"/>
                </a:cubicBezTo>
                <a:cubicBezTo>
                  <a:pt x="153577" y="102878"/>
                  <a:pt x="150033" y="107084"/>
                  <a:pt x="146158" y="110901"/>
                </a:cubicBezTo>
                <a:cubicBezTo>
                  <a:pt x="143407" y="113609"/>
                  <a:pt x="140483" y="116116"/>
                  <a:pt x="137487" y="118435"/>
                </a:cubicBezTo>
                <a:cubicBezTo>
                  <a:pt x="136320" y="127639"/>
                  <a:pt x="135067" y="137146"/>
                  <a:pt x="135067" y="137146"/>
                </a:cubicBezTo>
                <a:cubicBezTo>
                  <a:pt x="135067" y="137146"/>
                  <a:pt x="139475" y="142173"/>
                  <a:pt x="142327" y="146984"/>
                </a:cubicBezTo>
                <a:cubicBezTo>
                  <a:pt x="143580" y="149072"/>
                  <a:pt x="144531" y="151132"/>
                  <a:pt x="144704" y="152702"/>
                </a:cubicBezTo>
                <a:cubicBezTo>
                  <a:pt x="144704" y="152702"/>
                  <a:pt x="136061" y="164514"/>
                  <a:pt x="122809" y="152702"/>
                </a:cubicBezTo>
                <a:lnTo>
                  <a:pt x="118589" y="130433"/>
                </a:lnTo>
                <a:cubicBezTo>
                  <a:pt x="105136" y="137506"/>
                  <a:pt x="94001" y="140761"/>
                  <a:pt x="94001" y="140761"/>
                </a:cubicBezTo>
                <a:cubicBezTo>
                  <a:pt x="106101" y="142922"/>
                  <a:pt x="101203" y="152717"/>
                  <a:pt x="101203" y="152717"/>
                </a:cubicBezTo>
                <a:lnTo>
                  <a:pt x="53382" y="152846"/>
                </a:lnTo>
                <a:cubicBezTo>
                  <a:pt x="50213" y="145068"/>
                  <a:pt x="53382" y="140761"/>
                  <a:pt x="53382" y="140761"/>
                </a:cubicBezTo>
                <a:cubicBezTo>
                  <a:pt x="53382" y="140761"/>
                  <a:pt x="43313" y="137895"/>
                  <a:pt x="41801" y="127048"/>
                </a:cubicBezTo>
                <a:cubicBezTo>
                  <a:pt x="41253" y="123102"/>
                  <a:pt x="41830" y="118104"/>
                  <a:pt x="44451" y="111809"/>
                </a:cubicBezTo>
                <a:cubicBezTo>
                  <a:pt x="54246" y="88186"/>
                  <a:pt x="88240" y="82425"/>
                  <a:pt x="98899" y="73480"/>
                </a:cubicBezTo>
                <a:cubicBezTo>
                  <a:pt x="109558" y="64535"/>
                  <a:pt x="119929" y="55042"/>
                  <a:pt x="119929" y="55042"/>
                </a:cubicBezTo>
                <a:cubicBezTo>
                  <a:pt x="119929" y="55042"/>
                  <a:pt x="120937" y="50001"/>
                  <a:pt x="122089" y="43332"/>
                </a:cubicBezTo>
                <a:cubicBezTo>
                  <a:pt x="123069" y="37642"/>
                  <a:pt x="124163" y="30771"/>
                  <a:pt x="124826" y="24808"/>
                </a:cubicBezTo>
                <a:cubicBezTo>
                  <a:pt x="125244" y="21078"/>
                  <a:pt x="126209" y="17808"/>
                  <a:pt x="127707" y="15013"/>
                </a:cubicBezTo>
              </a:path>
              <a:path extrusionOk="0" fill="none" h="157952" w="190500">
                <a:moveTo>
                  <a:pt x="127721" y="14999"/>
                </a:moveTo>
                <a:cubicBezTo>
                  <a:pt x="126698" y="14754"/>
                  <a:pt x="125820" y="14639"/>
                  <a:pt x="125128" y="14711"/>
                </a:cubicBezTo>
                <a:cubicBezTo>
                  <a:pt x="119943" y="15287"/>
                  <a:pt x="134059" y="19"/>
                  <a:pt x="134059" y="19"/>
                </a:cubicBezTo>
                <a:cubicBezTo>
                  <a:pt x="134059" y="19"/>
                  <a:pt x="137890" y="-557"/>
                  <a:pt x="141347" y="4686"/>
                </a:cubicBezTo>
                <a:cubicBezTo>
                  <a:pt x="143335" y="7710"/>
                  <a:pt x="145208" y="12651"/>
                  <a:pt x="146158" y="20761"/>
                </a:cubicBezTo>
                <a:cubicBezTo>
                  <a:pt x="146519" y="23901"/>
                  <a:pt x="134347" y="16627"/>
                  <a:pt x="127721" y="14999"/>
                </a:cubicBezTo>
                <a:close/>
              </a:path>
              <a:path extrusionOk="0" fill="none" h="157952" w="190500">
                <a:moveTo>
                  <a:pt x="118603" y="130433"/>
                </a:moveTo>
                <a:lnTo>
                  <a:pt x="116068" y="99983"/>
                </a:lnTo>
              </a:path>
              <a:path extrusionOk="0" fill="none" h="157952" w="190500">
                <a:moveTo>
                  <a:pt x="137502" y="118435"/>
                </a:moveTo>
                <a:cubicBezTo>
                  <a:pt x="138135" y="113393"/>
                  <a:pt x="138740" y="108438"/>
                  <a:pt x="139100" y="105169"/>
                </a:cubicBezTo>
                <a:cubicBezTo>
                  <a:pt x="140109" y="95950"/>
                  <a:pt x="141837" y="91758"/>
                  <a:pt x="141837" y="91758"/>
                </a:cubicBezTo>
              </a:path>
              <a:path extrusionOk="0" fill="none" h="157952" w="190500">
                <a:moveTo>
                  <a:pt x="146173" y="110901"/>
                </a:moveTo>
                <a:lnTo>
                  <a:pt x="148766" y="135705"/>
                </a:lnTo>
                <a:cubicBezTo>
                  <a:pt x="148766" y="135705"/>
                  <a:pt x="158848" y="134812"/>
                  <a:pt x="160577" y="145630"/>
                </a:cubicBezTo>
                <a:lnTo>
                  <a:pt x="142356" y="146984"/>
                </a:lnTo>
              </a:path>
              <a:path extrusionOk="0" fill="none" h="157952" w="190500">
                <a:moveTo>
                  <a:pt x="92719" y="140761"/>
                </a:moveTo>
                <a:lnTo>
                  <a:pt x="72986" y="138312"/>
                </a:lnTo>
                <a:cubicBezTo>
                  <a:pt x="72986" y="138312"/>
                  <a:pt x="92863" y="137045"/>
                  <a:pt x="90847" y="113336"/>
                </a:cubicBezTo>
              </a:path>
              <a:path extrusionOk="0" fill="none" h="157952" w="190500">
                <a:moveTo>
                  <a:pt x="41815" y="127048"/>
                </a:moveTo>
                <a:cubicBezTo>
                  <a:pt x="41815" y="127048"/>
                  <a:pt x="0" y="115727"/>
                  <a:pt x="0" y="85233"/>
                </a:cubicBezTo>
                <a:cubicBezTo>
                  <a:pt x="0" y="85233"/>
                  <a:pt x="20555" y="116145"/>
                  <a:pt x="44465" y="111809"/>
                </a:cubicBezTo>
              </a:path>
              <a:path extrusionOk="0" fill="none" h="157952" w="190500">
                <a:moveTo>
                  <a:pt x="122104" y="43332"/>
                </a:moveTo>
                <a:cubicBezTo>
                  <a:pt x="122104" y="43332"/>
                  <a:pt x="129839" y="55791"/>
                  <a:pt x="155291" y="55042"/>
                </a:cubicBezTo>
              </a:path>
            </a:pathLst>
          </a:custGeom>
          <a:solidFill>
            <a:srgbClr val="A51C3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25"/>
          <p:cNvSpPr/>
          <p:nvPr/>
        </p:nvSpPr>
        <p:spPr>
          <a:xfrm>
            <a:off x="362350" y="2103950"/>
            <a:ext cx="836295" cy="718960"/>
          </a:xfrm>
          <a:custGeom>
            <a:rect b="b" l="l" r="r" t="t"/>
            <a:pathLst>
              <a:path extrusionOk="0" h="166426" w="190500">
                <a:moveTo>
                  <a:pt x="52301" y="6999"/>
                </a:moveTo>
                <a:lnTo>
                  <a:pt x="52301" y="20895"/>
                </a:lnTo>
                <a:lnTo>
                  <a:pt x="16921" y="20895"/>
                </a:lnTo>
                <a:lnTo>
                  <a:pt x="16921" y="6999"/>
                </a:lnTo>
                <a:cubicBezTo>
                  <a:pt x="16921" y="3153"/>
                  <a:pt x="20074" y="0"/>
                  <a:pt x="23920" y="0"/>
                </a:cubicBezTo>
                <a:lnTo>
                  <a:pt x="45302" y="0"/>
                </a:lnTo>
                <a:cubicBezTo>
                  <a:pt x="49147" y="0"/>
                  <a:pt x="52301" y="3153"/>
                  <a:pt x="52301" y="6999"/>
                </a:cubicBezTo>
                <a:close/>
              </a:path>
              <a:path extrusionOk="0" h="166426" w="190500">
                <a:moveTo>
                  <a:pt x="190500" y="29099"/>
                </a:moveTo>
                <a:lnTo>
                  <a:pt x="190500" y="158222"/>
                </a:lnTo>
                <a:cubicBezTo>
                  <a:pt x="190500" y="162735"/>
                  <a:pt x="186808" y="166426"/>
                  <a:pt x="182296" y="166426"/>
                </a:cubicBezTo>
                <a:lnTo>
                  <a:pt x="8204" y="166426"/>
                </a:lnTo>
                <a:cubicBezTo>
                  <a:pt x="3692" y="166426"/>
                  <a:pt x="0" y="162735"/>
                  <a:pt x="0" y="158222"/>
                </a:cubicBezTo>
                <a:lnTo>
                  <a:pt x="0" y="29099"/>
                </a:lnTo>
                <a:cubicBezTo>
                  <a:pt x="0" y="24586"/>
                  <a:pt x="3692" y="20895"/>
                  <a:pt x="8204" y="20895"/>
                </a:cubicBezTo>
                <a:lnTo>
                  <a:pt x="182283" y="20895"/>
                </a:lnTo>
                <a:cubicBezTo>
                  <a:pt x="186795" y="20895"/>
                  <a:pt x="190500" y="24586"/>
                  <a:pt x="190500" y="29099"/>
                </a:cubicBezTo>
                <a:close/>
                <a:moveTo>
                  <a:pt x="148185" y="93667"/>
                </a:moveTo>
                <a:cubicBezTo>
                  <a:pt x="148185" y="64427"/>
                  <a:pt x="124483" y="40725"/>
                  <a:pt x="95244" y="40725"/>
                </a:cubicBezTo>
                <a:cubicBezTo>
                  <a:pt x="66004" y="40725"/>
                  <a:pt x="42302" y="64427"/>
                  <a:pt x="42302" y="93667"/>
                </a:cubicBezTo>
                <a:cubicBezTo>
                  <a:pt x="42302" y="122907"/>
                  <a:pt x="66004" y="146608"/>
                  <a:pt x="95244" y="146608"/>
                </a:cubicBezTo>
                <a:cubicBezTo>
                  <a:pt x="124483" y="146608"/>
                  <a:pt x="148185" y="122907"/>
                  <a:pt x="148185" y="93667"/>
                </a:cubicBezTo>
                <a:close/>
              </a:path>
              <a:path extrusionOk="0" h="166426" w="190500">
                <a:moveTo>
                  <a:pt x="95244" y="40725"/>
                </a:moveTo>
                <a:cubicBezTo>
                  <a:pt x="124483" y="40725"/>
                  <a:pt x="148185" y="64427"/>
                  <a:pt x="148185" y="93667"/>
                </a:cubicBezTo>
                <a:cubicBezTo>
                  <a:pt x="148185" y="122907"/>
                  <a:pt x="124483" y="146608"/>
                  <a:pt x="95244" y="146608"/>
                </a:cubicBezTo>
                <a:cubicBezTo>
                  <a:pt x="66004" y="146608"/>
                  <a:pt x="42302" y="122907"/>
                  <a:pt x="42302" y="93667"/>
                </a:cubicBezTo>
                <a:cubicBezTo>
                  <a:pt x="42302" y="64427"/>
                  <a:pt x="66004" y="40725"/>
                  <a:pt x="95244" y="40725"/>
                </a:cubicBezTo>
                <a:close/>
                <a:moveTo>
                  <a:pt x="130816" y="93667"/>
                </a:moveTo>
                <a:cubicBezTo>
                  <a:pt x="130816" y="74016"/>
                  <a:pt x="114895" y="58095"/>
                  <a:pt x="95244" y="58095"/>
                </a:cubicBezTo>
                <a:cubicBezTo>
                  <a:pt x="75592" y="58095"/>
                  <a:pt x="59671" y="74016"/>
                  <a:pt x="59671" y="93667"/>
                </a:cubicBezTo>
                <a:cubicBezTo>
                  <a:pt x="59671" y="113305"/>
                  <a:pt x="75592" y="129239"/>
                  <a:pt x="95244" y="129239"/>
                </a:cubicBezTo>
                <a:cubicBezTo>
                  <a:pt x="114895" y="129239"/>
                  <a:pt x="130816" y="113305"/>
                  <a:pt x="130816" y="93667"/>
                </a:cubicBezTo>
                <a:close/>
              </a:path>
              <a:path extrusionOk="0" h="166426" w="190500">
                <a:moveTo>
                  <a:pt x="95244" y="58095"/>
                </a:moveTo>
                <a:cubicBezTo>
                  <a:pt x="114895" y="58095"/>
                  <a:pt x="130816" y="74016"/>
                  <a:pt x="130816" y="93667"/>
                </a:cubicBezTo>
                <a:cubicBezTo>
                  <a:pt x="130816" y="113305"/>
                  <a:pt x="114895" y="129239"/>
                  <a:pt x="95244" y="129239"/>
                </a:cubicBezTo>
                <a:cubicBezTo>
                  <a:pt x="75592" y="129239"/>
                  <a:pt x="59671" y="113318"/>
                  <a:pt x="59671" y="93667"/>
                </a:cubicBezTo>
                <a:cubicBezTo>
                  <a:pt x="59671" y="74016"/>
                  <a:pt x="75592" y="58095"/>
                  <a:pt x="95244" y="58095"/>
                </a:cubicBezTo>
                <a:close/>
              </a:path>
              <a:path extrusionOk="0" fill="none" h="166426" w="190500">
                <a:moveTo>
                  <a:pt x="52301" y="20895"/>
                </a:moveTo>
                <a:lnTo>
                  <a:pt x="182283" y="20895"/>
                </a:lnTo>
                <a:cubicBezTo>
                  <a:pt x="186795" y="20895"/>
                  <a:pt x="190487" y="24586"/>
                  <a:pt x="190487" y="29099"/>
                </a:cubicBezTo>
                <a:lnTo>
                  <a:pt x="190487" y="158222"/>
                </a:lnTo>
                <a:cubicBezTo>
                  <a:pt x="190487" y="162735"/>
                  <a:pt x="186795" y="166426"/>
                  <a:pt x="182283" y="166426"/>
                </a:cubicBezTo>
                <a:lnTo>
                  <a:pt x="8204" y="166426"/>
                </a:lnTo>
                <a:cubicBezTo>
                  <a:pt x="3692" y="166426"/>
                  <a:pt x="0" y="162735"/>
                  <a:pt x="0" y="158222"/>
                </a:cubicBezTo>
                <a:lnTo>
                  <a:pt x="0" y="29099"/>
                </a:lnTo>
                <a:cubicBezTo>
                  <a:pt x="0" y="24586"/>
                  <a:pt x="3692" y="20895"/>
                  <a:pt x="8204" y="20895"/>
                </a:cubicBezTo>
                <a:lnTo>
                  <a:pt x="16921" y="20895"/>
                </a:lnTo>
              </a:path>
              <a:path extrusionOk="0" fill="none" h="166426" w="190500">
                <a:moveTo>
                  <a:pt x="148185" y="93667"/>
                </a:moveTo>
                <a:cubicBezTo>
                  <a:pt x="148185" y="122907"/>
                  <a:pt x="124483" y="146608"/>
                  <a:pt x="95244" y="146608"/>
                </a:cubicBezTo>
                <a:cubicBezTo>
                  <a:pt x="66004" y="146608"/>
                  <a:pt x="42302" y="122907"/>
                  <a:pt x="42302" y="93667"/>
                </a:cubicBezTo>
                <a:cubicBezTo>
                  <a:pt x="42302" y="64427"/>
                  <a:pt x="66004" y="40725"/>
                  <a:pt x="95244" y="40725"/>
                </a:cubicBezTo>
                <a:cubicBezTo>
                  <a:pt x="124483" y="40725"/>
                  <a:pt x="148185" y="64427"/>
                  <a:pt x="148185" y="93667"/>
                </a:cubicBezTo>
                <a:close/>
              </a:path>
              <a:path extrusionOk="0" fill="none" h="166426" w="190500">
                <a:moveTo>
                  <a:pt x="130816" y="93667"/>
                </a:moveTo>
                <a:cubicBezTo>
                  <a:pt x="130816" y="113305"/>
                  <a:pt x="114895" y="129239"/>
                  <a:pt x="95244" y="129239"/>
                </a:cubicBezTo>
                <a:cubicBezTo>
                  <a:pt x="75592" y="129239"/>
                  <a:pt x="59671" y="113318"/>
                  <a:pt x="59671" y="93667"/>
                </a:cubicBezTo>
                <a:cubicBezTo>
                  <a:pt x="59671" y="74016"/>
                  <a:pt x="75592" y="58095"/>
                  <a:pt x="95244" y="58095"/>
                </a:cubicBezTo>
                <a:cubicBezTo>
                  <a:pt x="114895" y="58095"/>
                  <a:pt x="130816" y="74016"/>
                  <a:pt x="130816" y="93667"/>
                </a:cubicBezTo>
                <a:close/>
              </a:path>
              <a:path extrusionOk="0" fill="none" h="166426" w="190500">
                <a:moveTo>
                  <a:pt x="52301" y="20895"/>
                </a:moveTo>
                <a:lnTo>
                  <a:pt x="52301" y="6999"/>
                </a:lnTo>
                <a:cubicBezTo>
                  <a:pt x="52301" y="3153"/>
                  <a:pt x="49147" y="0"/>
                  <a:pt x="45302" y="0"/>
                </a:cubicBezTo>
                <a:lnTo>
                  <a:pt x="23920" y="0"/>
                </a:lnTo>
                <a:cubicBezTo>
                  <a:pt x="20074" y="0"/>
                  <a:pt x="16921" y="3153"/>
                  <a:pt x="16921" y="6999"/>
                </a:cubicBezTo>
                <a:lnTo>
                  <a:pt x="16921" y="20895"/>
                </a:lnTo>
                <a:lnTo>
                  <a:pt x="52301" y="20895"/>
                </a:lnTo>
                <a:close/>
              </a:path>
            </a:pathLst>
          </a:custGeom>
          <a:solidFill>
            <a:srgbClr val="A51C3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6"/>
          <p:cNvSpPr txBox="1"/>
          <p:nvPr/>
        </p:nvSpPr>
        <p:spPr>
          <a:xfrm>
            <a:off x="3997325" y="2702325"/>
            <a:ext cx="3342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oogle Sans"/>
                <a:ea typeface="Google Sans"/>
                <a:cs typeface="Google Sans"/>
                <a:sym typeface="Google Sans"/>
              </a:rPr>
              <a:t>0</a:t>
            </a:r>
            <a:endParaRPr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60" name="Google Shape;160;p26"/>
          <p:cNvSpPr/>
          <p:nvPr/>
        </p:nvSpPr>
        <p:spPr>
          <a:xfrm>
            <a:off x="204025" y="2110543"/>
            <a:ext cx="938213" cy="771606"/>
          </a:xfrm>
          <a:custGeom>
            <a:rect b="b" l="l" r="r" t="t"/>
            <a:pathLst>
              <a:path extrusionOk="0" h="187283" w="190500">
                <a:moveTo>
                  <a:pt x="130325" y="76265"/>
                </a:moveTo>
                <a:cubicBezTo>
                  <a:pt x="133324" y="76265"/>
                  <a:pt x="135760" y="78701"/>
                  <a:pt x="135760" y="81713"/>
                </a:cubicBezTo>
                <a:cubicBezTo>
                  <a:pt x="135760" y="84713"/>
                  <a:pt x="133324" y="87162"/>
                  <a:pt x="130325" y="87162"/>
                </a:cubicBezTo>
                <a:cubicBezTo>
                  <a:pt x="127325" y="87162"/>
                  <a:pt x="124876" y="84726"/>
                  <a:pt x="124876" y="81713"/>
                </a:cubicBezTo>
                <a:cubicBezTo>
                  <a:pt x="124889" y="78701"/>
                  <a:pt x="127325" y="76265"/>
                  <a:pt x="130325" y="76265"/>
                </a:cubicBezTo>
                <a:close/>
                <a:moveTo>
                  <a:pt x="54714" y="81701"/>
                </a:moveTo>
                <a:cubicBezTo>
                  <a:pt x="54714" y="84700"/>
                  <a:pt x="57150" y="87149"/>
                  <a:pt x="60163" y="87149"/>
                </a:cubicBezTo>
                <a:cubicBezTo>
                  <a:pt x="63175" y="87149"/>
                  <a:pt x="65611" y="84713"/>
                  <a:pt x="65611" y="81701"/>
                </a:cubicBezTo>
                <a:cubicBezTo>
                  <a:pt x="65611" y="78701"/>
                  <a:pt x="63175" y="76252"/>
                  <a:pt x="60163" y="76252"/>
                </a:cubicBezTo>
                <a:cubicBezTo>
                  <a:pt x="57150" y="76265"/>
                  <a:pt x="54714" y="78701"/>
                  <a:pt x="54714" y="81701"/>
                </a:cubicBezTo>
                <a:close/>
              </a:path>
              <a:path extrusionOk="0" h="187283" w="190500">
                <a:moveTo>
                  <a:pt x="50766" y="36345"/>
                </a:moveTo>
                <a:cubicBezTo>
                  <a:pt x="50766" y="36345"/>
                  <a:pt x="40895" y="37011"/>
                  <a:pt x="35408" y="42498"/>
                </a:cubicBezTo>
                <a:cubicBezTo>
                  <a:pt x="30831" y="47087"/>
                  <a:pt x="26665" y="59420"/>
                  <a:pt x="26665" y="59420"/>
                </a:cubicBezTo>
                <a:cubicBezTo>
                  <a:pt x="26665" y="59420"/>
                  <a:pt x="14614" y="22281"/>
                  <a:pt x="23075" y="14872"/>
                </a:cubicBezTo>
                <a:cubicBezTo>
                  <a:pt x="30767" y="8141"/>
                  <a:pt x="50766" y="36345"/>
                  <a:pt x="50766" y="36345"/>
                </a:cubicBezTo>
                <a:close/>
                <a:moveTo>
                  <a:pt x="139721" y="36345"/>
                </a:moveTo>
                <a:cubicBezTo>
                  <a:pt x="139721" y="36345"/>
                  <a:pt x="149592" y="37011"/>
                  <a:pt x="155079" y="42498"/>
                </a:cubicBezTo>
                <a:cubicBezTo>
                  <a:pt x="159669" y="47087"/>
                  <a:pt x="163822" y="59420"/>
                  <a:pt x="163822" y="59420"/>
                </a:cubicBezTo>
                <a:cubicBezTo>
                  <a:pt x="163822" y="59420"/>
                  <a:pt x="175873" y="22281"/>
                  <a:pt x="167412" y="14872"/>
                </a:cubicBezTo>
                <a:cubicBezTo>
                  <a:pt x="159720" y="8141"/>
                  <a:pt x="139721" y="36345"/>
                  <a:pt x="139721" y="36345"/>
                </a:cubicBezTo>
                <a:close/>
              </a:path>
              <a:path extrusionOk="0" h="187283" w="190500">
                <a:moveTo>
                  <a:pt x="120928" y="132377"/>
                </a:moveTo>
                <a:cubicBezTo>
                  <a:pt x="120928" y="132377"/>
                  <a:pt x="133914" y="140504"/>
                  <a:pt x="150733" y="153196"/>
                </a:cubicBezTo>
                <a:cubicBezTo>
                  <a:pt x="144888" y="158541"/>
                  <a:pt x="138362" y="163157"/>
                  <a:pt x="131414" y="166733"/>
                </a:cubicBezTo>
                <a:cubicBezTo>
                  <a:pt x="131235" y="166823"/>
                  <a:pt x="131055" y="166913"/>
                  <a:pt x="130889" y="167002"/>
                </a:cubicBezTo>
                <a:cubicBezTo>
                  <a:pt x="130889" y="167002"/>
                  <a:pt x="115890" y="176758"/>
                  <a:pt x="95263" y="176758"/>
                </a:cubicBezTo>
                <a:lnTo>
                  <a:pt x="95250" y="176758"/>
                </a:lnTo>
                <a:cubicBezTo>
                  <a:pt x="74623" y="176758"/>
                  <a:pt x="59611" y="167002"/>
                  <a:pt x="59611" y="167002"/>
                </a:cubicBezTo>
                <a:cubicBezTo>
                  <a:pt x="59445" y="166913"/>
                  <a:pt x="59265" y="166823"/>
                  <a:pt x="59086" y="166733"/>
                </a:cubicBezTo>
                <a:cubicBezTo>
                  <a:pt x="52138" y="163157"/>
                  <a:pt x="45612" y="158541"/>
                  <a:pt x="39767" y="153196"/>
                </a:cubicBezTo>
                <a:cubicBezTo>
                  <a:pt x="56586" y="140491"/>
                  <a:pt x="69572" y="132377"/>
                  <a:pt x="69572" y="132377"/>
                </a:cubicBezTo>
                <a:cubicBezTo>
                  <a:pt x="69418" y="132274"/>
                  <a:pt x="44471" y="116429"/>
                  <a:pt x="18986" y="125518"/>
                </a:cubicBezTo>
                <a:cubicBezTo>
                  <a:pt x="11333" y="109711"/>
                  <a:pt x="9051" y="92302"/>
                  <a:pt x="14986" y="76791"/>
                </a:cubicBezTo>
                <a:cubicBezTo>
                  <a:pt x="20524" y="62304"/>
                  <a:pt x="-2115" y="16987"/>
                  <a:pt x="16730" y="1539"/>
                </a:cubicBezTo>
                <a:cubicBezTo>
                  <a:pt x="28306" y="-7960"/>
                  <a:pt x="60188" y="29614"/>
                  <a:pt x="60188" y="29614"/>
                </a:cubicBezTo>
                <a:cubicBezTo>
                  <a:pt x="60188" y="29614"/>
                  <a:pt x="69585" y="17346"/>
                  <a:pt x="95276" y="16295"/>
                </a:cubicBezTo>
                <a:cubicBezTo>
                  <a:pt x="120966" y="17346"/>
                  <a:pt x="130363" y="29614"/>
                  <a:pt x="130363" y="29614"/>
                </a:cubicBezTo>
                <a:cubicBezTo>
                  <a:pt x="130363" y="29614"/>
                  <a:pt x="162245" y="-7960"/>
                  <a:pt x="173822" y="1539"/>
                </a:cubicBezTo>
                <a:cubicBezTo>
                  <a:pt x="192667" y="16987"/>
                  <a:pt x="170027" y="62304"/>
                  <a:pt x="175565" y="76791"/>
                </a:cubicBezTo>
                <a:cubicBezTo>
                  <a:pt x="181501" y="92302"/>
                  <a:pt x="179219" y="109724"/>
                  <a:pt x="171565" y="125518"/>
                </a:cubicBezTo>
                <a:cubicBezTo>
                  <a:pt x="145952" y="116403"/>
                  <a:pt x="120928" y="132377"/>
                  <a:pt x="120928" y="132377"/>
                </a:cubicBezTo>
                <a:close/>
                <a:moveTo>
                  <a:pt x="95237" y="147735"/>
                </a:moveTo>
                <a:cubicBezTo>
                  <a:pt x="95250" y="147452"/>
                  <a:pt x="95250" y="147299"/>
                  <a:pt x="95250" y="147299"/>
                </a:cubicBezTo>
                <a:lnTo>
                  <a:pt x="95250" y="126646"/>
                </a:lnTo>
                <a:lnTo>
                  <a:pt x="95237" y="126633"/>
                </a:lnTo>
                <a:lnTo>
                  <a:pt x="114262" y="105776"/>
                </a:lnTo>
                <a:lnTo>
                  <a:pt x="76213" y="105776"/>
                </a:lnTo>
                <a:lnTo>
                  <a:pt x="95237" y="126633"/>
                </a:lnTo>
                <a:lnTo>
                  <a:pt x="95224" y="126646"/>
                </a:lnTo>
                <a:lnTo>
                  <a:pt x="95224" y="147299"/>
                </a:lnTo>
                <a:cubicBezTo>
                  <a:pt x="95237" y="147299"/>
                  <a:pt x="95224" y="147452"/>
                  <a:pt x="95237" y="147735"/>
                </a:cubicBezTo>
                <a:close/>
                <a:moveTo>
                  <a:pt x="163822" y="59420"/>
                </a:moveTo>
                <a:cubicBezTo>
                  <a:pt x="163822" y="59420"/>
                  <a:pt x="175873" y="22281"/>
                  <a:pt x="167412" y="14872"/>
                </a:cubicBezTo>
                <a:cubicBezTo>
                  <a:pt x="159720" y="8141"/>
                  <a:pt x="139721" y="36345"/>
                  <a:pt x="139721" y="36345"/>
                </a:cubicBezTo>
                <a:cubicBezTo>
                  <a:pt x="139721" y="36345"/>
                  <a:pt x="149592" y="37011"/>
                  <a:pt x="155079" y="42498"/>
                </a:cubicBezTo>
                <a:cubicBezTo>
                  <a:pt x="159656" y="47087"/>
                  <a:pt x="163822" y="59420"/>
                  <a:pt x="163822" y="59420"/>
                </a:cubicBezTo>
                <a:close/>
                <a:moveTo>
                  <a:pt x="135773" y="81701"/>
                </a:moveTo>
                <a:cubicBezTo>
                  <a:pt x="135773" y="78701"/>
                  <a:pt x="133337" y="76252"/>
                  <a:pt x="130337" y="76252"/>
                </a:cubicBezTo>
                <a:cubicBezTo>
                  <a:pt x="127338" y="76252"/>
                  <a:pt x="124889" y="78688"/>
                  <a:pt x="124889" y="81701"/>
                </a:cubicBezTo>
                <a:cubicBezTo>
                  <a:pt x="124889" y="84700"/>
                  <a:pt x="127325" y="87149"/>
                  <a:pt x="130337" y="87149"/>
                </a:cubicBezTo>
                <a:cubicBezTo>
                  <a:pt x="133337" y="87149"/>
                  <a:pt x="135773" y="84713"/>
                  <a:pt x="135773" y="81701"/>
                </a:cubicBezTo>
                <a:close/>
                <a:moveTo>
                  <a:pt x="65598" y="81701"/>
                </a:moveTo>
                <a:cubicBezTo>
                  <a:pt x="65598" y="78701"/>
                  <a:pt x="63162" y="76252"/>
                  <a:pt x="60150" y="76252"/>
                </a:cubicBezTo>
                <a:cubicBezTo>
                  <a:pt x="57150" y="76252"/>
                  <a:pt x="54701" y="78688"/>
                  <a:pt x="54701" y="81701"/>
                </a:cubicBezTo>
                <a:cubicBezTo>
                  <a:pt x="54701" y="84700"/>
                  <a:pt x="57137" y="87149"/>
                  <a:pt x="60150" y="87149"/>
                </a:cubicBezTo>
                <a:cubicBezTo>
                  <a:pt x="63162" y="87149"/>
                  <a:pt x="65598" y="84713"/>
                  <a:pt x="65598" y="81701"/>
                </a:cubicBezTo>
                <a:close/>
                <a:moveTo>
                  <a:pt x="35408" y="42498"/>
                </a:moveTo>
                <a:cubicBezTo>
                  <a:pt x="40895" y="37011"/>
                  <a:pt x="50766" y="36345"/>
                  <a:pt x="50766" y="36345"/>
                </a:cubicBezTo>
                <a:cubicBezTo>
                  <a:pt x="50766" y="36345"/>
                  <a:pt x="30767" y="8141"/>
                  <a:pt x="23075" y="14872"/>
                </a:cubicBezTo>
                <a:cubicBezTo>
                  <a:pt x="14614" y="22281"/>
                  <a:pt x="26665" y="59420"/>
                  <a:pt x="26665" y="59420"/>
                </a:cubicBezTo>
                <a:cubicBezTo>
                  <a:pt x="26665" y="59420"/>
                  <a:pt x="30831" y="47087"/>
                  <a:pt x="35408" y="42498"/>
                </a:cubicBezTo>
                <a:close/>
                <a:moveTo>
                  <a:pt x="120928" y="132377"/>
                </a:moveTo>
                <a:cubicBezTo>
                  <a:pt x="120928" y="132377"/>
                  <a:pt x="140221" y="130928"/>
                  <a:pt x="162245" y="140581"/>
                </a:cubicBezTo>
                <a:cubicBezTo>
                  <a:pt x="165861" y="135825"/>
                  <a:pt x="168989" y="130761"/>
                  <a:pt x="171514" y="125531"/>
                </a:cubicBezTo>
                <a:cubicBezTo>
                  <a:pt x="145952" y="116403"/>
                  <a:pt x="120928" y="132377"/>
                  <a:pt x="120928" y="132377"/>
                </a:cubicBezTo>
                <a:close/>
                <a:moveTo>
                  <a:pt x="150733" y="153209"/>
                </a:moveTo>
                <a:cubicBezTo>
                  <a:pt x="154951" y="149350"/>
                  <a:pt x="158823" y="145106"/>
                  <a:pt x="162245" y="140581"/>
                </a:cubicBezTo>
                <a:cubicBezTo>
                  <a:pt x="140221" y="130928"/>
                  <a:pt x="120928" y="132377"/>
                  <a:pt x="120928" y="132377"/>
                </a:cubicBezTo>
                <a:cubicBezTo>
                  <a:pt x="120928" y="132377"/>
                  <a:pt x="133914" y="140504"/>
                  <a:pt x="150733" y="153209"/>
                </a:cubicBezTo>
                <a:close/>
                <a:moveTo>
                  <a:pt x="69547" y="132377"/>
                </a:moveTo>
                <a:cubicBezTo>
                  <a:pt x="69341" y="132364"/>
                  <a:pt x="50125" y="130979"/>
                  <a:pt x="28229" y="140581"/>
                </a:cubicBezTo>
                <a:cubicBezTo>
                  <a:pt x="31665" y="145094"/>
                  <a:pt x="35523" y="149337"/>
                  <a:pt x="39741" y="153209"/>
                </a:cubicBezTo>
                <a:cubicBezTo>
                  <a:pt x="56573" y="140504"/>
                  <a:pt x="69559" y="132377"/>
                  <a:pt x="69547" y="132377"/>
                </a:cubicBezTo>
                <a:cubicBezTo>
                  <a:pt x="69559" y="132377"/>
                  <a:pt x="69559" y="132377"/>
                  <a:pt x="69547" y="132377"/>
                </a:cubicBezTo>
                <a:close/>
                <a:moveTo>
                  <a:pt x="18960" y="125531"/>
                </a:moveTo>
                <a:cubicBezTo>
                  <a:pt x="21499" y="130774"/>
                  <a:pt x="24627" y="135825"/>
                  <a:pt x="28242" y="140581"/>
                </a:cubicBezTo>
                <a:cubicBezTo>
                  <a:pt x="50138" y="130979"/>
                  <a:pt x="69354" y="132364"/>
                  <a:pt x="69559" y="132377"/>
                </a:cubicBezTo>
                <a:cubicBezTo>
                  <a:pt x="69406" y="132287"/>
                  <a:pt x="44459" y="116429"/>
                  <a:pt x="18960" y="125531"/>
                </a:cubicBezTo>
                <a:close/>
              </a:path>
              <a:path extrusionOk="0" h="187283" w="190500">
                <a:moveTo>
                  <a:pt x="114262" y="105776"/>
                </a:moveTo>
                <a:lnTo>
                  <a:pt x="95237" y="126633"/>
                </a:lnTo>
                <a:lnTo>
                  <a:pt x="76213" y="105776"/>
                </a:lnTo>
                <a:lnTo>
                  <a:pt x="95250" y="105776"/>
                </a:lnTo>
                <a:close/>
              </a:path>
              <a:path extrusionOk="0" fill="none" h="187283" w="190500">
                <a:moveTo>
                  <a:pt x="95250" y="126646"/>
                </a:moveTo>
                <a:lnTo>
                  <a:pt x="95237" y="126633"/>
                </a:lnTo>
                <a:lnTo>
                  <a:pt x="76213" y="105776"/>
                </a:lnTo>
                <a:lnTo>
                  <a:pt x="95237" y="105776"/>
                </a:lnTo>
              </a:path>
              <a:path extrusionOk="0" fill="none" h="187283" w="190500">
                <a:moveTo>
                  <a:pt x="69547" y="132377"/>
                </a:moveTo>
                <a:cubicBezTo>
                  <a:pt x="69393" y="132274"/>
                  <a:pt x="44446" y="116429"/>
                  <a:pt x="18960" y="125518"/>
                </a:cubicBezTo>
                <a:cubicBezTo>
                  <a:pt x="12538" y="127800"/>
                  <a:pt x="6089" y="131672"/>
                  <a:pt x="0" y="137774"/>
                </a:cubicBezTo>
              </a:path>
              <a:path extrusionOk="0" fill="none" h="187283" w="190500">
                <a:moveTo>
                  <a:pt x="69559" y="132377"/>
                </a:moveTo>
                <a:cubicBezTo>
                  <a:pt x="69354" y="132364"/>
                  <a:pt x="50138" y="130979"/>
                  <a:pt x="28242" y="140581"/>
                </a:cubicBezTo>
                <a:cubicBezTo>
                  <a:pt x="18896" y="144683"/>
                  <a:pt x="9063" y="150773"/>
                  <a:pt x="0" y="159836"/>
                </a:cubicBezTo>
              </a:path>
              <a:path extrusionOk="0" fill="none" h="187283" w="190500">
                <a:moveTo>
                  <a:pt x="69559" y="132377"/>
                </a:moveTo>
                <a:cubicBezTo>
                  <a:pt x="69559" y="132377"/>
                  <a:pt x="56573" y="140504"/>
                  <a:pt x="39754" y="153196"/>
                </a:cubicBezTo>
                <a:cubicBezTo>
                  <a:pt x="27370" y="162554"/>
                  <a:pt x="12897" y="174387"/>
                  <a:pt x="0" y="187283"/>
                </a:cubicBezTo>
              </a:path>
              <a:path extrusionOk="0" fill="none" h="187283" w="190500">
                <a:moveTo>
                  <a:pt x="78777" y="163439"/>
                </a:moveTo>
                <a:lnTo>
                  <a:pt x="78713" y="163439"/>
                </a:lnTo>
                <a:cubicBezTo>
                  <a:pt x="69277" y="163413"/>
                  <a:pt x="65226" y="158349"/>
                  <a:pt x="63483" y="153901"/>
                </a:cubicBezTo>
              </a:path>
              <a:path extrusionOk="0" fill="none" h="187283" w="190500">
                <a:moveTo>
                  <a:pt x="78649" y="163439"/>
                </a:moveTo>
                <a:lnTo>
                  <a:pt x="78725" y="163439"/>
                </a:lnTo>
              </a:path>
              <a:path extrusionOk="0" fill="none" h="187283" w="190500">
                <a:moveTo>
                  <a:pt x="95250" y="147299"/>
                </a:moveTo>
                <a:cubicBezTo>
                  <a:pt x="95250" y="147299"/>
                  <a:pt x="95250" y="147452"/>
                  <a:pt x="95237" y="147735"/>
                </a:cubicBezTo>
                <a:cubicBezTo>
                  <a:pt x="95135" y="150311"/>
                  <a:pt x="93891" y="163400"/>
                  <a:pt x="78713" y="163439"/>
                </a:cubicBezTo>
              </a:path>
              <a:path extrusionOk="0" fill="none" h="187283" w="190500">
                <a:moveTo>
                  <a:pt x="65598" y="81701"/>
                </a:moveTo>
                <a:cubicBezTo>
                  <a:pt x="65598" y="84700"/>
                  <a:pt x="63162" y="87149"/>
                  <a:pt x="60150" y="87149"/>
                </a:cubicBezTo>
                <a:cubicBezTo>
                  <a:pt x="57150" y="87149"/>
                  <a:pt x="54701" y="84713"/>
                  <a:pt x="54701" y="81701"/>
                </a:cubicBezTo>
                <a:cubicBezTo>
                  <a:pt x="54701" y="78701"/>
                  <a:pt x="57137" y="76252"/>
                  <a:pt x="60150" y="76252"/>
                </a:cubicBezTo>
                <a:cubicBezTo>
                  <a:pt x="63162" y="76265"/>
                  <a:pt x="65598" y="78701"/>
                  <a:pt x="65598" y="81701"/>
                </a:cubicBezTo>
                <a:close/>
              </a:path>
              <a:path extrusionOk="0" fill="none" h="187283" w="190500">
                <a:moveTo>
                  <a:pt x="41613" y="71611"/>
                </a:moveTo>
                <a:cubicBezTo>
                  <a:pt x="41613" y="71611"/>
                  <a:pt x="62893" y="53908"/>
                  <a:pt x="82751" y="73752"/>
                </a:cubicBezTo>
              </a:path>
              <a:path extrusionOk="0" fill="none" h="187283" w="190500">
                <a:moveTo>
                  <a:pt x="95250" y="16295"/>
                </a:moveTo>
                <a:cubicBezTo>
                  <a:pt x="69547" y="17346"/>
                  <a:pt x="60150" y="29614"/>
                  <a:pt x="60150" y="29614"/>
                </a:cubicBezTo>
                <a:cubicBezTo>
                  <a:pt x="60150" y="29614"/>
                  <a:pt x="28280" y="-7960"/>
                  <a:pt x="16691" y="1539"/>
                </a:cubicBezTo>
                <a:cubicBezTo>
                  <a:pt x="-2154" y="16987"/>
                  <a:pt x="20486" y="62304"/>
                  <a:pt x="14948" y="76791"/>
                </a:cubicBezTo>
                <a:cubicBezTo>
                  <a:pt x="9012" y="92302"/>
                  <a:pt x="11294" y="109724"/>
                  <a:pt x="18947" y="125518"/>
                </a:cubicBezTo>
                <a:cubicBezTo>
                  <a:pt x="21486" y="130761"/>
                  <a:pt x="24614" y="135812"/>
                  <a:pt x="28229" y="140568"/>
                </a:cubicBezTo>
                <a:cubicBezTo>
                  <a:pt x="31665" y="145081"/>
                  <a:pt x="35523" y="149324"/>
                  <a:pt x="39741" y="153196"/>
                </a:cubicBezTo>
                <a:cubicBezTo>
                  <a:pt x="45587" y="158541"/>
                  <a:pt x="52112" y="163157"/>
                  <a:pt x="59060" y="166733"/>
                </a:cubicBezTo>
                <a:cubicBezTo>
                  <a:pt x="59240" y="166823"/>
                  <a:pt x="59419" y="166913"/>
                  <a:pt x="59586" y="167002"/>
                </a:cubicBezTo>
              </a:path>
              <a:path extrusionOk="0" fill="none" h="187283" w="190500">
                <a:moveTo>
                  <a:pt x="59599" y="167015"/>
                </a:moveTo>
                <a:cubicBezTo>
                  <a:pt x="59599" y="167015"/>
                  <a:pt x="74598" y="176771"/>
                  <a:pt x="95237" y="176771"/>
                </a:cubicBezTo>
              </a:path>
              <a:path extrusionOk="0" fill="none" h="187283" w="190500">
                <a:moveTo>
                  <a:pt x="95250" y="126646"/>
                </a:moveTo>
                <a:lnTo>
                  <a:pt x="95250" y="147299"/>
                </a:lnTo>
              </a:path>
              <a:path extrusionOk="0" fill="none" h="187283" w="190500">
                <a:moveTo>
                  <a:pt x="50766" y="36345"/>
                </a:moveTo>
                <a:cubicBezTo>
                  <a:pt x="50766" y="36345"/>
                  <a:pt x="30767" y="8141"/>
                  <a:pt x="23075" y="14872"/>
                </a:cubicBezTo>
                <a:cubicBezTo>
                  <a:pt x="14614" y="22281"/>
                  <a:pt x="26665" y="59420"/>
                  <a:pt x="26665" y="59420"/>
                </a:cubicBezTo>
                <a:cubicBezTo>
                  <a:pt x="26665" y="59420"/>
                  <a:pt x="30831" y="47087"/>
                  <a:pt x="35408" y="42498"/>
                </a:cubicBezTo>
                <a:cubicBezTo>
                  <a:pt x="40895" y="37011"/>
                  <a:pt x="50766" y="36345"/>
                  <a:pt x="50766" y="36345"/>
                </a:cubicBezTo>
                <a:close/>
              </a:path>
              <a:path extrusionOk="0" fill="none" h="187283" w="190500">
                <a:moveTo>
                  <a:pt x="95237" y="126646"/>
                </a:moveTo>
                <a:lnTo>
                  <a:pt x="95237" y="126633"/>
                </a:lnTo>
                <a:lnTo>
                  <a:pt x="114262" y="105776"/>
                </a:lnTo>
                <a:lnTo>
                  <a:pt x="95237" y="105776"/>
                </a:lnTo>
              </a:path>
              <a:path extrusionOk="0" fill="none" h="187283" w="190500">
                <a:moveTo>
                  <a:pt x="120928" y="132377"/>
                </a:moveTo>
                <a:cubicBezTo>
                  <a:pt x="120928" y="132377"/>
                  <a:pt x="145952" y="116403"/>
                  <a:pt x="171527" y="125518"/>
                </a:cubicBezTo>
                <a:cubicBezTo>
                  <a:pt x="177950" y="127800"/>
                  <a:pt x="184398" y="131672"/>
                  <a:pt x="190500" y="137774"/>
                </a:cubicBezTo>
              </a:path>
              <a:path extrusionOk="0" fill="none" h="187283" w="190500">
                <a:moveTo>
                  <a:pt x="120928" y="132377"/>
                </a:moveTo>
                <a:cubicBezTo>
                  <a:pt x="120928" y="132377"/>
                  <a:pt x="140221" y="130928"/>
                  <a:pt x="162245" y="140581"/>
                </a:cubicBezTo>
                <a:cubicBezTo>
                  <a:pt x="171591" y="144683"/>
                  <a:pt x="181424" y="150773"/>
                  <a:pt x="190487" y="159836"/>
                </a:cubicBezTo>
              </a:path>
              <a:path extrusionOk="0" fill="none" h="187283" w="190500">
                <a:moveTo>
                  <a:pt x="120928" y="132377"/>
                </a:moveTo>
                <a:cubicBezTo>
                  <a:pt x="120928" y="132377"/>
                  <a:pt x="133914" y="140504"/>
                  <a:pt x="150733" y="153196"/>
                </a:cubicBezTo>
                <a:cubicBezTo>
                  <a:pt x="163130" y="162554"/>
                  <a:pt x="177591" y="174387"/>
                  <a:pt x="190500" y="187283"/>
                </a:cubicBezTo>
              </a:path>
              <a:path extrusionOk="0" fill="none" h="187283" w="190500">
                <a:moveTo>
                  <a:pt x="111762" y="163439"/>
                </a:moveTo>
                <a:cubicBezTo>
                  <a:pt x="121197" y="163413"/>
                  <a:pt x="125248" y="158349"/>
                  <a:pt x="126991" y="153901"/>
                </a:cubicBezTo>
              </a:path>
              <a:path extrusionOk="0" fill="none" h="187283" w="190500">
                <a:moveTo>
                  <a:pt x="111839" y="163439"/>
                </a:moveTo>
                <a:lnTo>
                  <a:pt x="111698" y="163439"/>
                </a:lnTo>
              </a:path>
              <a:path extrusionOk="0" fill="none" h="187283" w="190500">
                <a:moveTo>
                  <a:pt x="95237" y="147299"/>
                </a:moveTo>
                <a:cubicBezTo>
                  <a:pt x="95237" y="147299"/>
                  <a:pt x="95237" y="147452"/>
                  <a:pt x="95250" y="147735"/>
                </a:cubicBezTo>
                <a:cubicBezTo>
                  <a:pt x="95353" y="150311"/>
                  <a:pt x="96596" y="163400"/>
                  <a:pt x="111775" y="163439"/>
                </a:cubicBezTo>
              </a:path>
              <a:path extrusionOk="0" fill="none" h="187283" w="190500">
                <a:moveTo>
                  <a:pt x="124889" y="81701"/>
                </a:moveTo>
                <a:cubicBezTo>
                  <a:pt x="124889" y="84700"/>
                  <a:pt x="127325" y="87149"/>
                  <a:pt x="130337" y="87149"/>
                </a:cubicBezTo>
                <a:cubicBezTo>
                  <a:pt x="133337" y="87149"/>
                  <a:pt x="135773" y="84713"/>
                  <a:pt x="135773" y="81701"/>
                </a:cubicBezTo>
                <a:cubicBezTo>
                  <a:pt x="135773" y="78701"/>
                  <a:pt x="133337" y="76252"/>
                  <a:pt x="130337" y="76252"/>
                </a:cubicBezTo>
                <a:cubicBezTo>
                  <a:pt x="127325" y="76265"/>
                  <a:pt x="124889" y="78701"/>
                  <a:pt x="124889" y="81701"/>
                </a:cubicBezTo>
                <a:close/>
              </a:path>
              <a:path extrusionOk="0" fill="none" h="187283" w="190500">
                <a:moveTo>
                  <a:pt x="148875" y="71611"/>
                </a:moveTo>
                <a:cubicBezTo>
                  <a:pt x="148875" y="71611"/>
                  <a:pt x="127594" y="53908"/>
                  <a:pt x="107736" y="73752"/>
                </a:cubicBezTo>
              </a:path>
              <a:path extrusionOk="0" fill="none" h="187283" w="190500">
                <a:moveTo>
                  <a:pt x="95237" y="16295"/>
                </a:moveTo>
                <a:cubicBezTo>
                  <a:pt x="120941" y="17346"/>
                  <a:pt x="130337" y="29614"/>
                  <a:pt x="130337" y="29614"/>
                </a:cubicBezTo>
                <a:cubicBezTo>
                  <a:pt x="130337" y="29614"/>
                  <a:pt x="162220" y="-7960"/>
                  <a:pt x="173796" y="1539"/>
                </a:cubicBezTo>
                <a:cubicBezTo>
                  <a:pt x="192641" y="16987"/>
                  <a:pt x="170001" y="62304"/>
                  <a:pt x="175539" y="76791"/>
                </a:cubicBezTo>
                <a:cubicBezTo>
                  <a:pt x="181475" y="92302"/>
                  <a:pt x="179193" y="109724"/>
                  <a:pt x="171540" y="125518"/>
                </a:cubicBezTo>
                <a:cubicBezTo>
                  <a:pt x="169001" y="130761"/>
                  <a:pt x="165873" y="135812"/>
                  <a:pt x="162271" y="140568"/>
                </a:cubicBezTo>
                <a:cubicBezTo>
                  <a:pt x="158835" y="145081"/>
                  <a:pt x="154977" y="149324"/>
                  <a:pt x="150759" y="153196"/>
                </a:cubicBezTo>
                <a:cubicBezTo>
                  <a:pt x="144913" y="158541"/>
                  <a:pt x="138388" y="163157"/>
                  <a:pt x="131440" y="166733"/>
                </a:cubicBezTo>
                <a:cubicBezTo>
                  <a:pt x="131260" y="166823"/>
                  <a:pt x="131081" y="166913"/>
                  <a:pt x="130914" y="167002"/>
                </a:cubicBezTo>
              </a:path>
              <a:path extrusionOk="0" fill="none" h="187283" w="190500">
                <a:moveTo>
                  <a:pt x="130876" y="167015"/>
                </a:moveTo>
                <a:cubicBezTo>
                  <a:pt x="130876" y="167015"/>
                  <a:pt x="115877" y="176771"/>
                  <a:pt x="95250" y="176771"/>
                </a:cubicBezTo>
                <a:lnTo>
                  <a:pt x="95237" y="176771"/>
                </a:lnTo>
              </a:path>
              <a:path extrusionOk="0" fill="none" h="187283" w="190500">
                <a:moveTo>
                  <a:pt x="95237" y="147299"/>
                </a:moveTo>
                <a:lnTo>
                  <a:pt x="95237" y="126646"/>
                </a:lnTo>
              </a:path>
              <a:path extrusionOk="0" fill="none" h="187283" w="190500">
                <a:moveTo>
                  <a:pt x="139721" y="36345"/>
                </a:moveTo>
                <a:cubicBezTo>
                  <a:pt x="139721" y="36345"/>
                  <a:pt x="159720" y="8141"/>
                  <a:pt x="167412" y="14872"/>
                </a:cubicBezTo>
                <a:cubicBezTo>
                  <a:pt x="175873" y="22281"/>
                  <a:pt x="163822" y="59420"/>
                  <a:pt x="163822" y="59420"/>
                </a:cubicBezTo>
                <a:cubicBezTo>
                  <a:pt x="163822" y="59420"/>
                  <a:pt x="159656" y="47087"/>
                  <a:pt x="155079" y="42498"/>
                </a:cubicBezTo>
                <a:cubicBezTo>
                  <a:pt x="149580" y="37011"/>
                  <a:pt x="139721" y="36345"/>
                  <a:pt x="139721" y="36345"/>
                </a:cubicBezTo>
                <a:close/>
              </a:path>
            </a:pathLst>
          </a:custGeom>
          <a:solidFill>
            <a:srgbClr val="A51C3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26"/>
          <p:cNvSpPr/>
          <p:nvPr/>
        </p:nvSpPr>
        <p:spPr>
          <a:xfrm>
            <a:off x="2196350" y="2290400"/>
            <a:ext cx="485400" cy="493800"/>
          </a:xfrm>
          <a:prstGeom prst="ellipse">
            <a:avLst/>
          </a:prstGeom>
          <a:solidFill>
            <a:srgbClr val="A51C3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62" name="Google Shape;162;p26"/>
          <p:cNvCxnSpPr>
            <a:endCxn id="161" idx="2"/>
          </p:cNvCxnSpPr>
          <p:nvPr/>
        </p:nvCxnSpPr>
        <p:spPr>
          <a:xfrm>
            <a:off x="1294550" y="2529800"/>
            <a:ext cx="901800" cy="7500"/>
          </a:xfrm>
          <a:prstGeom prst="straightConnector1">
            <a:avLst/>
          </a:prstGeom>
          <a:noFill/>
          <a:ln cap="flat" cmpd="sng" w="19050">
            <a:solidFill>
              <a:srgbClr val="A51C3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63" name="Google Shape;163;p26"/>
          <p:cNvCxnSpPr/>
          <p:nvPr/>
        </p:nvCxnSpPr>
        <p:spPr>
          <a:xfrm flipH="1">
            <a:off x="1276656" y="1612975"/>
            <a:ext cx="894900" cy="7500"/>
          </a:xfrm>
          <a:prstGeom prst="straightConnector1">
            <a:avLst/>
          </a:prstGeom>
          <a:noFill/>
          <a:ln cap="flat" cmpd="sng" w="19050">
            <a:solidFill>
              <a:srgbClr val="A51C30"/>
            </a:solidFill>
            <a:prstDash val="solid"/>
            <a:round/>
            <a:headEnd len="med" w="med" type="triangle"/>
            <a:tailEnd len="med" w="med" type="none"/>
          </a:ln>
        </p:spPr>
      </p:cxnSp>
      <p:sp>
        <p:nvSpPr>
          <p:cNvPr id="164" name="Google Shape;164;p26"/>
          <p:cNvSpPr/>
          <p:nvPr/>
        </p:nvSpPr>
        <p:spPr>
          <a:xfrm>
            <a:off x="2196350" y="1369825"/>
            <a:ext cx="485400" cy="493800"/>
          </a:xfrm>
          <a:prstGeom prst="ellipse">
            <a:avLst/>
          </a:prstGeom>
          <a:solidFill>
            <a:srgbClr val="A51C3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26"/>
          <p:cNvSpPr/>
          <p:nvPr/>
        </p:nvSpPr>
        <p:spPr>
          <a:xfrm>
            <a:off x="3302500" y="1863625"/>
            <a:ext cx="485400" cy="493800"/>
          </a:xfrm>
          <a:prstGeom prst="ellipse">
            <a:avLst/>
          </a:prstGeom>
          <a:solidFill>
            <a:srgbClr val="A51C3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66" name="Google Shape;166;p26"/>
          <p:cNvCxnSpPr>
            <a:stCxn id="165" idx="2"/>
            <a:endCxn id="164" idx="6"/>
          </p:cNvCxnSpPr>
          <p:nvPr/>
        </p:nvCxnSpPr>
        <p:spPr>
          <a:xfrm rot="10800000">
            <a:off x="2681800" y="1616725"/>
            <a:ext cx="620700" cy="493800"/>
          </a:xfrm>
          <a:prstGeom prst="straightConnector1">
            <a:avLst/>
          </a:prstGeom>
          <a:noFill/>
          <a:ln cap="flat" cmpd="sng" w="19050">
            <a:solidFill>
              <a:srgbClr val="A51C30"/>
            </a:solidFill>
            <a:prstDash val="solid"/>
            <a:round/>
            <a:headEnd len="med" w="med" type="triangle"/>
            <a:tailEnd len="med" w="med" type="none"/>
          </a:ln>
        </p:spPr>
      </p:cxnSp>
      <p:cxnSp>
        <p:nvCxnSpPr>
          <p:cNvPr id="167" name="Google Shape;167;p26"/>
          <p:cNvCxnSpPr>
            <a:stCxn id="165" idx="2"/>
            <a:endCxn id="161" idx="6"/>
          </p:cNvCxnSpPr>
          <p:nvPr/>
        </p:nvCxnSpPr>
        <p:spPr>
          <a:xfrm flipH="1">
            <a:off x="2681800" y="2110525"/>
            <a:ext cx="620700" cy="426900"/>
          </a:xfrm>
          <a:prstGeom prst="straightConnector1">
            <a:avLst/>
          </a:prstGeom>
          <a:noFill/>
          <a:ln cap="flat" cmpd="sng" w="19050">
            <a:solidFill>
              <a:srgbClr val="A51C30"/>
            </a:solidFill>
            <a:prstDash val="solid"/>
            <a:round/>
            <a:headEnd len="med" w="med" type="triangle"/>
            <a:tailEnd len="med" w="med" type="none"/>
          </a:ln>
        </p:spPr>
      </p:cxnSp>
      <p:cxnSp>
        <p:nvCxnSpPr>
          <p:cNvPr id="168" name="Google Shape;168;p26"/>
          <p:cNvCxnSpPr/>
          <p:nvPr/>
        </p:nvCxnSpPr>
        <p:spPr>
          <a:xfrm flipH="1">
            <a:off x="3787800" y="2103950"/>
            <a:ext cx="836400" cy="6600"/>
          </a:xfrm>
          <a:prstGeom prst="straightConnector1">
            <a:avLst/>
          </a:prstGeom>
          <a:noFill/>
          <a:ln cap="flat" cmpd="sng" w="19050">
            <a:solidFill>
              <a:srgbClr val="A51C30"/>
            </a:solidFill>
            <a:prstDash val="solid"/>
            <a:round/>
            <a:headEnd len="med" w="med" type="triangle"/>
            <a:tailEnd len="med" w="med" type="none"/>
          </a:ln>
        </p:spPr>
      </p:cxnSp>
      <p:sp>
        <p:nvSpPr>
          <p:cNvPr id="169" name="Google Shape;169;p26"/>
          <p:cNvSpPr/>
          <p:nvPr/>
        </p:nvSpPr>
        <p:spPr>
          <a:xfrm>
            <a:off x="2196375" y="3279100"/>
            <a:ext cx="485400" cy="493800"/>
          </a:xfrm>
          <a:prstGeom prst="ellipse">
            <a:avLst/>
          </a:prstGeom>
          <a:solidFill>
            <a:srgbClr val="A51C3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26"/>
          <p:cNvSpPr/>
          <p:nvPr/>
        </p:nvSpPr>
        <p:spPr>
          <a:xfrm>
            <a:off x="3302525" y="2852325"/>
            <a:ext cx="485400" cy="493800"/>
          </a:xfrm>
          <a:prstGeom prst="ellipse">
            <a:avLst/>
          </a:prstGeom>
          <a:solidFill>
            <a:srgbClr val="A51C3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71" name="Google Shape;171;p26"/>
          <p:cNvCxnSpPr>
            <a:stCxn id="170" idx="2"/>
            <a:endCxn id="169" idx="6"/>
          </p:cNvCxnSpPr>
          <p:nvPr/>
        </p:nvCxnSpPr>
        <p:spPr>
          <a:xfrm flipH="1">
            <a:off x="2681825" y="3099225"/>
            <a:ext cx="620700" cy="426900"/>
          </a:xfrm>
          <a:prstGeom prst="straightConnector1">
            <a:avLst/>
          </a:prstGeom>
          <a:noFill/>
          <a:ln cap="flat" cmpd="sng" w="19050">
            <a:solidFill>
              <a:srgbClr val="A51C30"/>
            </a:solidFill>
            <a:prstDash val="solid"/>
            <a:round/>
            <a:headEnd len="med" w="med" type="triangle"/>
            <a:tailEnd len="med" w="med" type="none"/>
          </a:ln>
        </p:spPr>
      </p:cxnSp>
      <p:cxnSp>
        <p:nvCxnSpPr>
          <p:cNvPr id="172" name="Google Shape;172;p26"/>
          <p:cNvCxnSpPr>
            <a:stCxn id="170" idx="2"/>
            <a:endCxn id="164" idx="6"/>
          </p:cNvCxnSpPr>
          <p:nvPr/>
        </p:nvCxnSpPr>
        <p:spPr>
          <a:xfrm rot="10800000">
            <a:off x="2681825" y="1616625"/>
            <a:ext cx="620700" cy="1482600"/>
          </a:xfrm>
          <a:prstGeom prst="straightConnector1">
            <a:avLst/>
          </a:prstGeom>
          <a:noFill/>
          <a:ln cap="flat" cmpd="sng" w="19050">
            <a:solidFill>
              <a:srgbClr val="A51C30"/>
            </a:solidFill>
            <a:prstDash val="solid"/>
            <a:round/>
            <a:headEnd len="med" w="med" type="triangle"/>
            <a:tailEnd len="med" w="med" type="none"/>
          </a:ln>
        </p:spPr>
      </p:cxnSp>
      <p:cxnSp>
        <p:nvCxnSpPr>
          <p:cNvPr id="173" name="Google Shape;173;p26"/>
          <p:cNvCxnSpPr>
            <a:stCxn id="170" idx="2"/>
            <a:endCxn id="161" idx="6"/>
          </p:cNvCxnSpPr>
          <p:nvPr/>
        </p:nvCxnSpPr>
        <p:spPr>
          <a:xfrm rot="10800000">
            <a:off x="2681825" y="2537325"/>
            <a:ext cx="620700" cy="561900"/>
          </a:xfrm>
          <a:prstGeom prst="straightConnector1">
            <a:avLst/>
          </a:prstGeom>
          <a:noFill/>
          <a:ln cap="flat" cmpd="sng" w="19050">
            <a:solidFill>
              <a:srgbClr val="A51C30"/>
            </a:solidFill>
            <a:prstDash val="solid"/>
            <a:round/>
            <a:headEnd len="med" w="med" type="triangle"/>
            <a:tailEnd len="med" w="med" type="none"/>
          </a:ln>
        </p:spPr>
      </p:cxnSp>
      <p:cxnSp>
        <p:nvCxnSpPr>
          <p:cNvPr id="174" name="Google Shape;174;p26"/>
          <p:cNvCxnSpPr>
            <a:stCxn id="165" idx="2"/>
            <a:endCxn id="169" idx="6"/>
          </p:cNvCxnSpPr>
          <p:nvPr/>
        </p:nvCxnSpPr>
        <p:spPr>
          <a:xfrm flipH="1">
            <a:off x="2681800" y="2110525"/>
            <a:ext cx="620700" cy="1415400"/>
          </a:xfrm>
          <a:prstGeom prst="straightConnector1">
            <a:avLst/>
          </a:prstGeom>
          <a:noFill/>
          <a:ln cap="flat" cmpd="sng" w="19050">
            <a:solidFill>
              <a:srgbClr val="A51C30"/>
            </a:solidFill>
            <a:prstDash val="solid"/>
            <a:round/>
            <a:headEnd len="med" w="med" type="triangle"/>
            <a:tailEnd len="med" w="med" type="none"/>
          </a:ln>
        </p:spPr>
      </p:cxnSp>
      <p:cxnSp>
        <p:nvCxnSpPr>
          <p:cNvPr id="175" name="Google Shape;175;p26"/>
          <p:cNvCxnSpPr/>
          <p:nvPr/>
        </p:nvCxnSpPr>
        <p:spPr>
          <a:xfrm>
            <a:off x="1273200" y="3522250"/>
            <a:ext cx="901800" cy="7500"/>
          </a:xfrm>
          <a:prstGeom prst="straightConnector1">
            <a:avLst/>
          </a:prstGeom>
          <a:noFill/>
          <a:ln cap="flat" cmpd="sng" w="19050">
            <a:solidFill>
              <a:srgbClr val="A51C3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76" name="Google Shape;176;p26"/>
          <p:cNvCxnSpPr/>
          <p:nvPr/>
        </p:nvCxnSpPr>
        <p:spPr>
          <a:xfrm flipH="1">
            <a:off x="3787950" y="3095925"/>
            <a:ext cx="836400" cy="6600"/>
          </a:xfrm>
          <a:prstGeom prst="straightConnector1">
            <a:avLst/>
          </a:prstGeom>
          <a:noFill/>
          <a:ln cap="flat" cmpd="sng" w="19050">
            <a:solidFill>
              <a:srgbClr val="A51C30"/>
            </a:solidFill>
            <a:prstDash val="solid"/>
            <a:round/>
            <a:headEnd len="med" w="med" type="triangle"/>
            <a:tailEnd len="med" w="med" type="none"/>
          </a:ln>
        </p:spPr>
      </p:cxnSp>
      <p:sp>
        <p:nvSpPr>
          <p:cNvPr id="177" name="Google Shape;177;p26"/>
          <p:cNvSpPr/>
          <p:nvPr/>
        </p:nvSpPr>
        <p:spPr>
          <a:xfrm>
            <a:off x="4785787" y="1796475"/>
            <a:ext cx="620554" cy="493922"/>
          </a:xfrm>
          <a:custGeom>
            <a:rect b="b" l="l" r="r" t="t"/>
            <a:pathLst>
              <a:path extrusionOk="0" h="152445" w="190500">
                <a:moveTo>
                  <a:pt x="42714" y="57718"/>
                </a:moveTo>
                <a:cubicBezTo>
                  <a:pt x="42714" y="57718"/>
                  <a:pt x="24933" y="50774"/>
                  <a:pt x="24933" y="27380"/>
                </a:cubicBezTo>
                <a:cubicBezTo>
                  <a:pt x="24933" y="9237"/>
                  <a:pt x="35614" y="8732"/>
                  <a:pt x="40425" y="9418"/>
                </a:cubicBezTo>
                <a:cubicBezTo>
                  <a:pt x="41912" y="9625"/>
                  <a:pt x="43387" y="9017"/>
                  <a:pt x="44292" y="7814"/>
                </a:cubicBezTo>
                <a:cubicBezTo>
                  <a:pt x="45986" y="5564"/>
                  <a:pt x="44951" y="2305"/>
                  <a:pt x="42274" y="1452"/>
                </a:cubicBezTo>
                <a:cubicBezTo>
                  <a:pt x="33274" y="-1419"/>
                  <a:pt x="15544" y="-3075"/>
                  <a:pt x="13488" y="27380"/>
                </a:cubicBezTo>
                <a:cubicBezTo>
                  <a:pt x="13488" y="27380"/>
                  <a:pt x="11910" y="48808"/>
                  <a:pt x="30481" y="67495"/>
                </a:cubicBezTo>
                <a:lnTo>
                  <a:pt x="26135" y="93941"/>
                </a:lnTo>
                <a:cubicBezTo>
                  <a:pt x="26135" y="93941"/>
                  <a:pt x="20536" y="104752"/>
                  <a:pt x="13462" y="108308"/>
                </a:cubicBezTo>
                <a:cubicBezTo>
                  <a:pt x="6388" y="111864"/>
                  <a:pt x="0" y="140702"/>
                  <a:pt x="0" y="140702"/>
                </a:cubicBezTo>
                <a:lnTo>
                  <a:pt x="16630" y="152445"/>
                </a:lnTo>
                <a:cubicBezTo>
                  <a:pt x="16630" y="152445"/>
                  <a:pt x="23071" y="143767"/>
                  <a:pt x="13591" y="137832"/>
                </a:cubicBezTo>
                <a:cubicBezTo>
                  <a:pt x="14626" y="138388"/>
                  <a:pt x="15376" y="120645"/>
                  <a:pt x="24584" y="117153"/>
                </a:cubicBezTo>
                <a:cubicBezTo>
                  <a:pt x="35666" y="112951"/>
                  <a:pt x="41951" y="110623"/>
                  <a:pt x="41951" y="110623"/>
                </a:cubicBezTo>
                <a:lnTo>
                  <a:pt x="39973" y="127357"/>
                </a:lnTo>
                <a:lnTo>
                  <a:pt x="51029" y="151423"/>
                </a:lnTo>
                <a:lnTo>
                  <a:pt x="71177" y="151423"/>
                </a:lnTo>
                <a:cubicBezTo>
                  <a:pt x="71177" y="151423"/>
                  <a:pt x="74617" y="138569"/>
                  <a:pt x="60289" y="142332"/>
                </a:cubicBezTo>
                <a:cubicBezTo>
                  <a:pt x="60289" y="142332"/>
                  <a:pt x="52206" y="138336"/>
                  <a:pt x="53784" y="130034"/>
                </a:cubicBezTo>
                <a:cubicBezTo>
                  <a:pt x="55362" y="121731"/>
                  <a:pt x="61685" y="121641"/>
                  <a:pt x="65642" y="110623"/>
                </a:cubicBezTo>
                <a:lnTo>
                  <a:pt x="102783" y="110623"/>
                </a:lnTo>
                <a:cubicBezTo>
                  <a:pt x="102783" y="110623"/>
                  <a:pt x="102136" y="129245"/>
                  <a:pt x="96136" y="135956"/>
                </a:cubicBezTo>
                <a:lnTo>
                  <a:pt x="96136" y="151410"/>
                </a:lnTo>
                <a:lnTo>
                  <a:pt x="116607" y="151410"/>
                </a:lnTo>
                <a:cubicBezTo>
                  <a:pt x="116607" y="151410"/>
                  <a:pt x="115676" y="141026"/>
                  <a:pt x="105576" y="142177"/>
                </a:cubicBezTo>
                <a:cubicBezTo>
                  <a:pt x="105576" y="142177"/>
                  <a:pt x="111473" y="115796"/>
                  <a:pt x="122142" y="112640"/>
                </a:cubicBezTo>
                <a:lnTo>
                  <a:pt x="135578" y="113041"/>
                </a:lnTo>
                <a:lnTo>
                  <a:pt x="142290" y="122132"/>
                </a:lnTo>
                <a:lnTo>
                  <a:pt x="172369" y="151410"/>
                </a:lnTo>
                <a:lnTo>
                  <a:pt x="190500" y="151410"/>
                </a:lnTo>
                <a:cubicBezTo>
                  <a:pt x="190500" y="151410"/>
                  <a:pt x="190500" y="138995"/>
                  <a:pt x="176857" y="141427"/>
                </a:cubicBezTo>
                <a:cubicBezTo>
                  <a:pt x="176857" y="141427"/>
                  <a:pt x="154549" y="115317"/>
                  <a:pt x="154937" y="110623"/>
                </a:cubicBezTo>
                <a:cubicBezTo>
                  <a:pt x="155325" y="105929"/>
                  <a:pt x="154148" y="81177"/>
                  <a:pt x="165994" y="74582"/>
                </a:cubicBezTo>
                <a:lnTo>
                  <a:pt x="178241" y="74582"/>
                </a:lnTo>
                <a:lnTo>
                  <a:pt x="184564" y="67495"/>
                </a:lnTo>
                <a:lnTo>
                  <a:pt x="177853" y="58908"/>
                </a:lnTo>
                <a:cubicBezTo>
                  <a:pt x="177853" y="58908"/>
                  <a:pt x="176275" y="51356"/>
                  <a:pt x="166796" y="50386"/>
                </a:cubicBezTo>
                <a:lnTo>
                  <a:pt x="166395" y="39407"/>
                </a:lnTo>
                <a:lnTo>
                  <a:pt x="156916" y="50386"/>
                </a:lnTo>
                <a:cubicBezTo>
                  <a:pt x="156916" y="50386"/>
                  <a:pt x="147825" y="51007"/>
                  <a:pt x="134789" y="64042"/>
                </a:cubicBezTo>
                <a:cubicBezTo>
                  <a:pt x="134789" y="64042"/>
                  <a:pt x="86191" y="57253"/>
                  <a:pt x="83424" y="55313"/>
                </a:cubicBezTo>
                <a:cubicBezTo>
                  <a:pt x="83411" y="55313"/>
                  <a:pt x="57159" y="50282"/>
                  <a:pt x="42714" y="57718"/>
                </a:cubicBezTo>
                <a:close/>
              </a:path>
              <a:path extrusionOk="0" fill="none" h="152445" w="190500">
                <a:moveTo>
                  <a:pt x="42714" y="57718"/>
                </a:moveTo>
                <a:cubicBezTo>
                  <a:pt x="42714" y="57718"/>
                  <a:pt x="24933" y="50774"/>
                  <a:pt x="24933" y="27380"/>
                </a:cubicBezTo>
                <a:cubicBezTo>
                  <a:pt x="24933" y="9237"/>
                  <a:pt x="35614" y="8732"/>
                  <a:pt x="40425" y="9418"/>
                </a:cubicBezTo>
                <a:cubicBezTo>
                  <a:pt x="41912" y="9625"/>
                  <a:pt x="43387" y="9017"/>
                  <a:pt x="44292" y="7814"/>
                </a:cubicBezTo>
                <a:cubicBezTo>
                  <a:pt x="45986" y="5564"/>
                  <a:pt x="44951" y="2305"/>
                  <a:pt x="42274" y="1452"/>
                </a:cubicBezTo>
                <a:cubicBezTo>
                  <a:pt x="33274" y="-1419"/>
                  <a:pt x="15544" y="-3075"/>
                  <a:pt x="13488" y="27380"/>
                </a:cubicBezTo>
                <a:cubicBezTo>
                  <a:pt x="13488" y="27380"/>
                  <a:pt x="11910" y="48808"/>
                  <a:pt x="30481" y="67495"/>
                </a:cubicBezTo>
                <a:lnTo>
                  <a:pt x="26135" y="93941"/>
                </a:lnTo>
                <a:cubicBezTo>
                  <a:pt x="26135" y="93941"/>
                  <a:pt x="20536" y="104752"/>
                  <a:pt x="13462" y="108308"/>
                </a:cubicBezTo>
                <a:cubicBezTo>
                  <a:pt x="6388" y="111864"/>
                  <a:pt x="0" y="140702"/>
                  <a:pt x="0" y="140702"/>
                </a:cubicBezTo>
                <a:lnTo>
                  <a:pt x="16630" y="152445"/>
                </a:lnTo>
                <a:cubicBezTo>
                  <a:pt x="16630" y="152445"/>
                  <a:pt x="23071" y="143767"/>
                  <a:pt x="13591" y="137832"/>
                </a:cubicBezTo>
                <a:cubicBezTo>
                  <a:pt x="14626" y="138388"/>
                  <a:pt x="15376" y="120645"/>
                  <a:pt x="24584" y="117153"/>
                </a:cubicBezTo>
                <a:cubicBezTo>
                  <a:pt x="35666" y="112951"/>
                  <a:pt x="41951" y="110623"/>
                  <a:pt x="41951" y="110623"/>
                </a:cubicBezTo>
                <a:lnTo>
                  <a:pt x="39973" y="127357"/>
                </a:lnTo>
                <a:lnTo>
                  <a:pt x="51029" y="151423"/>
                </a:lnTo>
                <a:lnTo>
                  <a:pt x="71177" y="151423"/>
                </a:lnTo>
                <a:cubicBezTo>
                  <a:pt x="71177" y="151423"/>
                  <a:pt x="74617" y="138569"/>
                  <a:pt x="60289" y="142332"/>
                </a:cubicBezTo>
                <a:cubicBezTo>
                  <a:pt x="60289" y="142332"/>
                  <a:pt x="52206" y="138336"/>
                  <a:pt x="53784" y="130034"/>
                </a:cubicBezTo>
                <a:cubicBezTo>
                  <a:pt x="55362" y="121731"/>
                  <a:pt x="61685" y="121641"/>
                  <a:pt x="65642" y="110623"/>
                </a:cubicBezTo>
                <a:lnTo>
                  <a:pt x="102783" y="110623"/>
                </a:lnTo>
                <a:cubicBezTo>
                  <a:pt x="102783" y="110623"/>
                  <a:pt x="102136" y="129245"/>
                  <a:pt x="96136" y="135956"/>
                </a:cubicBezTo>
                <a:lnTo>
                  <a:pt x="96136" y="151410"/>
                </a:lnTo>
                <a:lnTo>
                  <a:pt x="116607" y="151410"/>
                </a:lnTo>
                <a:cubicBezTo>
                  <a:pt x="116607" y="151410"/>
                  <a:pt x="115676" y="141026"/>
                  <a:pt x="105576" y="142177"/>
                </a:cubicBezTo>
                <a:cubicBezTo>
                  <a:pt x="105576" y="142177"/>
                  <a:pt x="111473" y="115796"/>
                  <a:pt x="122142" y="112640"/>
                </a:cubicBezTo>
                <a:lnTo>
                  <a:pt x="135578" y="113041"/>
                </a:lnTo>
                <a:lnTo>
                  <a:pt x="142290" y="122132"/>
                </a:lnTo>
                <a:lnTo>
                  <a:pt x="172369" y="151410"/>
                </a:lnTo>
                <a:lnTo>
                  <a:pt x="190500" y="151410"/>
                </a:lnTo>
                <a:cubicBezTo>
                  <a:pt x="190500" y="151410"/>
                  <a:pt x="190500" y="138995"/>
                  <a:pt x="176857" y="141427"/>
                </a:cubicBezTo>
                <a:cubicBezTo>
                  <a:pt x="176857" y="141427"/>
                  <a:pt x="154549" y="115317"/>
                  <a:pt x="154937" y="110623"/>
                </a:cubicBezTo>
                <a:cubicBezTo>
                  <a:pt x="155325" y="105929"/>
                  <a:pt x="154148" y="81177"/>
                  <a:pt x="165994" y="74582"/>
                </a:cubicBezTo>
                <a:lnTo>
                  <a:pt x="178241" y="74582"/>
                </a:lnTo>
                <a:lnTo>
                  <a:pt x="184564" y="67495"/>
                </a:lnTo>
                <a:lnTo>
                  <a:pt x="177853" y="58908"/>
                </a:lnTo>
                <a:cubicBezTo>
                  <a:pt x="177853" y="58908"/>
                  <a:pt x="176275" y="51356"/>
                  <a:pt x="166796" y="50386"/>
                </a:cubicBezTo>
                <a:lnTo>
                  <a:pt x="166395" y="39407"/>
                </a:lnTo>
                <a:lnTo>
                  <a:pt x="156916" y="50386"/>
                </a:lnTo>
                <a:cubicBezTo>
                  <a:pt x="156916" y="50386"/>
                  <a:pt x="147825" y="51007"/>
                  <a:pt x="134789" y="64042"/>
                </a:cubicBezTo>
                <a:cubicBezTo>
                  <a:pt x="134789" y="64042"/>
                  <a:pt x="86191" y="57253"/>
                  <a:pt x="83424" y="55313"/>
                </a:cubicBezTo>
                <a:cubicBezTo>
                  <a:pt x="83411" y="55313"/>
                  <a:pt x="57159" y="50282"/>
                  <a:pt x="42714" y="57718"/>
                </a:cubicBezTo>
                <a:close/>
              </a:path>
            </a:pathLst>
          </a:custGeom>
          <a:solidFill>
            <a:srgbClr val="A51C3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26"/>
          <p:cNvSpPr/>
          <p:nvPr/>
        </p:nvSpPr>
        <p:spPr>
          <a:xfrm>
            <a:off x="4725298" y="2818263"/>
            <a:ext cx="741521" cy="561914"/>
          </a:xfrm>
          <a:custGeom>
            <a:rect b="b" l="l" r="r" t="t"/>
            <a:pathLst>
              <a:path extrusionOk="0" h="157952" w="190500">
                <a:moveTo>
                  <a:pt x="44465" y="111795"/>
                </a:moveTo>
                <a:cubicBezTo>
                  <a:pt x="41858" y="118089"/>
                  <a:pt x="41268" y="123087"/>
                  <a:pt x="41815" y="127034"/>
                </a:cubicBezTo>
                <a:cubicBezTo>
                  <a:pt x="41815" y="127034"/>
                  <a:pt x="0" y="115712"/>
                  <a:pt x="0" y="85219"/>
                </a:cubicBezTo>
                <a:cubicBezTo>
                  <a:pt x="14" y="85233"/>
                  <a:pt x="20569" y="116145"/>
                  <a:pt x="44465" y="111795"/>
                </a:cubicBezTo>
                <a:close/>
                <a:moveTo>
                  <a:pt x="141347" y="4700"/>
                </a:moveTo>
                <a:cubicBezTo>
                  <a:pt x="137890" y="-543"/>
                  <a:pt x="134059" y="33"/>
                  <a:pt x="134059" y="33"/>
                </a:cubicBezTo>
                <a:cubicBezTo>
                  <a:pt x="134059" y="33"/>
                  <a:pt x="119943" y="15301"/>
                  <a:pt x="125128" y="14725"/>
                </a:cubicBezTo>
                <a:cubicBezTo>
                  <a:pt x="125820" y="14653"/>
                  <a:pt x="126713" y="14769"/>
                  <a:pt x="127721" y="15013"/>
                </a:cubicBezTo>
                <a:cubicBezTo>
                  <a:pt x="134347" y="16627"/>
                  <a:pt x="146519" y="23915"/>
                  <a:pt x="146158" y="20775"/>
                </a:cubicBezTo>
                <a:cubicBezTo>
                  <a:pt x="145208" y="12666"/>
                  <a:pt x="143335" y="7710"/>
                  <a:pt x="141347" y="4700"/>
                </a:cubicBezTo>
                <a:close/>
                <a:moveTo>
                  <a:pt x="124840" y="24794"/>
                </a:moveTo>
                <a:cubicBezTo>
                  <a:pt x="124178" y="30757"/>
                  <a:pt x="123083" y="37628"/>
                  <a:pt x="122104" y="43317"/>
                </a:cubicBezTo>
                <a:cubicBezTo>
                  <a:pt x="122104" y="43317"/>
                  <a:pt x="129839" y="55777"/>
                  <a:pt x="155291" y="55028"/>
                </a:cubicBezTo>
                <a:cubicBezTo>
                  <a:pt x="154441" y="50793"/>
                  <a:pt x="155190" y="46544"/>
                  <a:pt x="159698" y="41661"/>
                </a:cubicBezTo>
                <a:cubicBezTo>
                  <a:pt x="159698" y="41661"/>
                  <a:pt x="172086" y="38593"/>
                  <a:pt x="179864" y="38305"/>
                </a:cubicBezTo>
                <a:cubicBezTo>
                  <a:pt x="187642" y="38017"/>
                  <a:pt x="185338" y="27675"/>
                  <a:pt x="185338" y="27675"/>
                </a:cubicBezTo>
                <a:cubicBezTo>
                  <a:pt x="185338" y="27675"/>
                  <a:pt x="193404" y="19320"/>
                  <a:pt x="189371" y="14135"/>
                </a:cubicBezTo>
                <a:lnTo>
                  <a:pt x="167188" y="14135"/>
                </a:lnTo>
                <a:cubicBezTo>
                  <a:pt x="167188" y="14135"/>
                  <a:pt x="163731" y="2611"/>
                  <a:pt x="149039" y="3476"/>
                </a:cubicBezTo>
                <a:cubicBezTo>
                  <a:pt x="146230" y="3634"/>
                  <a:pt x="143667" y="4052"/>
                  <a:pt x="141347" y="4686"/>
                </a:cubicBezTo>
                <a:cubicBezTo>
                  <a:pt x="143335" y="7710"/>
                  <a:pt x="145208" y="12651"/>
                  <a:pt x="146158" y="20761"/>
                </a:cubicBezTo>
                <a:cubicBezTo>
                  <a:pt x="146519" y="23901"/>
                  <a:pt x="134347" y="16612"/>
                  <a:pt x="127721" y="14999"/>
                </a:cubicBezTo>
                <a:cubicBezTo>
                  <a:pt x="126223" y="17793"/>
                  <a:pt x="125258" y="21078"/>
                  <a:pt x="124840" y="24794"/>
                </a:cubicBezTo>
                <a:close/>
                <a:moveTo>
                  <a:pt x="148751" y="135705"/>
                </a:moveTo>
                <a:lnTo>
                  <a:pt x="146158" y="110901"/>
                </a:lnTo>
                <a:cubicBezTo>
                  <a:pt x="143407" y="113609"/>
                  <a:pt x="140483" y="116116"/>
                  <a:pt x="137487" y="118435"/>
                </a:cubicBezTo>
                <a:cubicBezTo>
                  <a:pt x="136320" y="127639"/>
                  <a:pt x="135067" y="137146"/>
                  <a:pt x="135067" y="137146"/>
                </a:cubicBezTo>
                <a:cubicBezTo>
                  <a:pt x="135067" y="137146"/>
                  <a:pt x="139475" y="142173"/>
                  <a:pt x="142327" y="146984"/>
                </a:cubicBezTo>
                <a:lnTo>
                  <a:pt x="160548" y="145630"/>
                </a:lnTo>
                <a:cubicBezTo>
                  <a:pt x="158834" y="134812"/>
                  <a:pt x="148751" y="135705"/>
                  <a:pt x="148751" y="135705"/>
                </a:cubicBezTo>
                <a:close/>
                <a:moveTo>
                  <a:pt x="122824" y="152702"/>
                </a:moveTo>
                <a:cubicBezTo>
                  <a:pt x="136076" y="164514"/>
                  <a:pt x="144718" y="152702"/>
                  <a:pt x="144718" y="152702"/>
                </a:cubicBezTo>
                <a:cubicBezTo>
                  <a:pt x="144545" y="151132"/>
                  <a:pt x="143594" y="149072"/>
                  <a:pt x="142341" y="146984"/>
                </a:cubicBezTo>
                <a:cubicBezTo>
                  <a:pt x="139475" y="142173"/>
                  <a:pt x="135082" y="137146"/>
                  <a:pt x="135082" y="137146"/>
                </a:cubicBezTo>
                <a:cubicBezTo>
                  <a:pt x="135082" y="137146"/>
                  <a:pt x="136349" y="127639"/>
                  <a:pt x="137502" y="118435"/>
                </a:cubicBezTo>
                <a:cubicBezTo>
                  <a:pt x="140498" y="116116"/>
                  <a:pt x="143422" y="113609"/>
                  <a:pt x="146173" y="110901"/>
                </a:cubicBezTo>
                <a:cubicBezTo>
                  <a:pt x="150048" y="107084"/>
                  <a:pt x="153591" y="102878"/>
                  <a:pt x="156544" y="98255"/>
                </a:cubicBezTo>
                <a:cubicBezTo>
                  <a:pt x="170242" y="76807"/>
                  <a:pt x="157480" y="65946"/>
                  <a:pt x="155305" y="55042"/>
                </a:cubicBezTo>
                <a:cubicBezTo>
                  <a:pt x="129853" y="55777"/>
                  <a:pt x="122118" y="43332"/>
                  <a:pt x="122118" y="43332"/>
                </a:cubicBezTo>
                <a:cubicBezTo>
                  <a:pt x="120966" y="50015"/>
                  <a:pt x="119957" y="55042"/>
                  <a:pt x="119957" y="55042"/>
                </a:cubicBezTo>
                <a:cubicBezTo>
                  <a:pt x="119957" y="55042"/>
                  <a:pt x="109586" y="64535"/>
                  <a:pt x="98927" y="73480"/>
                </a:cubicBezTo>
                <a:cubicBezTo>
                  <a:pt x="88268" y="82425"/>
                  <a:pt x="54275" y="88186"/>
                  <a:pt x="44480" y="111809"/>
                </a:cubicBezTo>
                <a:cubicBezTo>
                  <a:pt x="41873" y="118104"/>
                  <a:pt x="41282" y="123102"/>
                  <a:pt x="41830" y="127048"/>
                </a:cubicBezTo>
                <a:cubicBezTo>
                  <a:pt x="43342" y="137895"/>
                  <a:pt x="53410" y="140761"/>
                  <a:pt x="53410" y="140761"/>
                </a:cubicBezTo>
                <a:cubicBezTo>
                  <a:pt x="53410" y="140761"/>
                  <a:pt x="50242" y="145068"/>
                  <a:pt x="53410" y="152846"/>
                </a:cubicBezTo>
                <a:lnTo>
                  <a:pt x="101232" y="152717"/>
                </a:lnTo>
                <a:cubicBezTo>
                  <a:pt x="101232" y="152717"/>
                  <a:pt x="106129" y="142936"/>
                  <a:pt x="94030" y="140761"/>
                </a:cubicBezTo>
                <a:cubicBezTo>
                  <a:pt x="94030" y="140761"/>
                  <a:pt x="105164" y="137506"/>
                  <a:pt x="118618" y="130433"/>
                </a:cubicBezTo>
                <a:lnTo>
                  <a:pt x="122824" y="152702"/>
                </a:lnTo>
                <a:close/>
              </a:path>
              <a:path extrusionOk="0" fill="none" h="157952" w="190500">
                <a:moveTo>
                  <a:pt x="141347" y="4700"/>
                </a:moveTo>
                <a:cubicBezTo>
                  <a:pt x="143667" y="4066"/>
                  <a:pt x="146230" y="3649"/>
                  <a:pt x="149039" y="3490"/>
                </a:cubicBezTo>
                <a:cubicBezTo>
                  <a:pt x="163731" y="2626"/>
                  <a:pt x="167188" y="14149"/>
                  <a:pt x="167188" y="14149"/>
                </a:cubicBezTo>
                <a:lnTo>
                  <a:pt x="189371" y="14149"/>
                </a:lnTo>
                <a:cubicBezTo>
                  <a:pt x="193404" y="19335"/>
                  <a:pt x="185338" y="27689"/>
                  <a:pt x="185338" y="27689"/>
                </a:cubicBezTo>
                <a:cubicBezTo>
                  <a:pt x="185338" y="27689"/>
                  <a:pt x="187642" y="38031"/>
                  <a:pt x="179864" y="38319"/>
                </a:cubicBezTo>
                <a:cubicBezTo>
                  <a:pt x="172086" y="38607"/>
                  <a:pt x="159698" y="41675"/>
                  <a:pt x="159698" y="41675"/>
                </a:cubicBezTo>
                <a:cubicBezTo>
                  <a:pt x="155190" y="46558"/>
                  <a:pt x="154441" y="50808"/>
                  <a:pt x="155291" y="55042"/>
                </a:cubicBezTo>
                <a:cubicBezTo>
                  <a:pt x="157480" y="65961"/>
                  <a:pt x="170228" y="76821"/>
                  <a:pt x="156529" y="98255"/>
                </a:cubicBezTo>
                <a:cubicBezTo>
                  <a:pt x="153577" y="102878"/>
                  <a:pt x="150033" y="107084"/>
                  <a:pt x="146158" y="110901"/>
                </a:cubicBezTo>
                <a:cubicBezTo>
                  <a:pt x="143407" y="113609"/>
                  <a:pt x="140483" y="116116"/>
                  <a:pt x="137487" y="118435"/>
                </a:cubicBezTo>
                <a:cubicBezTo>
                  <a:pt x="136320" y="127639"/>
                  <a:pt x="135067" y="137146"/>
                  <a:pt x="135067" y="137146"/>
                </a:cubicBezTo>
                <a:cubicBezTo>
                  <a:pt x="135067" y="137146"/>
                  <a:pt x="139475" y="142173"/>
                  <a:pt x="142327" y="146984"/>
                </a:cubicBezTo>
                <a:cubicBezTo>
                  <a:pt x="143580" y="149072"/>
                  <a:pt x="144531" y="151132"/>
                  <a:pt x="144704" y="152702"/>
                </a:cubicBezTo>
                <a:cubicBezTo>
                  <a:pt x="144704" y="152702"/>
                  <a:pt x="136061" y="164514"/>
                  <a:pt x="122809" y="152702"/>
                </a:cubicBezTo>
                <a:lnTo>
                  <a:pt x="118589" y="130433"/>
                </a:lnTo>
                <a:cubicBezTo>
                  <a:pt x="105136" y="137506"/>
                  <a:pt x="94001" y="140761"/>
                  <a:pt x="94001" y="140761"/>
                </a:cubicBezTo>
                <a:cubicBezTo>
                  <a:pt x="106101" y="142922"/>
                  <a:pt x="101203" y="152717"/>
                  <a:pt x="101203" y="152717"/>
                </a:cubicBezTo>
                <a:lnTo>
                  <a:pt x="53382" y="152846"/>
                </a:lnTo>
                <a:cubicBezTo>
                  <a:pt x="50213" y="145068"/>
                  <a:pt x="53382" y="140761"/>
                  <a:pt x="53382" y="140761"/>
                </a:cubicBezTo>
                <a:cubicBezTo>
                  <a:pt x="53382" y="140761"/>
                  <a:pt x="43313" y="137895"/>
                  <a:pt x="41801" y="127048"/>
                </a:cubicBezTo>
                <a:cubicBezTo>
                  <a:pt x="41253" y="123102"/>
                  <a:pt x="41830" y="118104"/>
                  <a:pt x="44451" y="111809"/>
                </a:cubicBezTo>
                <a:cubicBezTo>
                  <a:pt x="54246" y="88186"/>
                  <a:pt x="88240" y="82425"/>
                  <a:pt x="98899" y="73480"/>
                </a:cubicBezTo>
                <a:cubicBezTo>
                  <a:pt x="109558" y="64535"/>
                  <a:pt x="119929" y="55042"/>
                  <a:pt x="119929" y="55042"/>
                </a:cubicBezTo>
                <a:cubicBezTo>
                  <a:pt x="119929" y="55042"/>
                  <a:pt x="120937" y="50001"/>
                  <a:pt x="122089" y="43332"/>
                </a:cubicBezTo>
                <a:cubicBezTo>
                  <a:pt x="123069" y="37642"/>
                  <a:pt x="124163" y="30771"/>
                  <a:pt x="124826" y="24808"/>
                </a:cubicBezTo>
                <a:cubicBezTo>
                  <a:pt x="125244" y="21078"/>
                  <a:pt x="126209" y="17808"/>
                  <a:pt x="127707" y="15013"/>
                </a:cubicBezTo>
              </a:path>
              <a:path extrusionOk="0" fill="none" h="157952" w="190500">
                <a:moveTo>
                  <a:pt x="127721" y="14999"/>
                </a:moveTo>
                <a:cubicBezTo>
                  <a:pt x="126698" y="14754"/>
                  <a:pt x="125820" y="14639"/>
                  <a:pt x="125128" y="14711"/>
                </a:cubicBezTo>
                <a:cubicBezTo>
                  <a:pt x="119943" y="15287"/>
                  <a:pt x="134059" y="19"/>
                  <a:pt x="134059" y="19"/>
                </a:cubicBezTo>
                <a:cubicBezTo>
                  <a:pt x="134059" y="19"/>
                  <a:pt x="137890" y="-557"/>
                  <a:pt x="141347" y="4686"/>
                </a:cubicBezTo>
                <a:cubicBezTo>
                  <a:pt x="143335" y="7710"/>
                  <a:pt x="145208" y="12651"/>
                  <a:pt x="146158" y="20761"/>
                </a:cubicBezTo>
                <a:cubicBezTo>
                  <a:pt x="146519" y="23901"/>
                  <a:pt x="134347" y="16627"/>
                  <a:pt x="127721" y="14999"/>
                </a:cubicBezTo>
                <a:close/>
              </a:path>
              <a:path extrusionOk="0" fill="none" h="157952" w="190500">
                <a:moveTo>
                  <a:pt x="118603" y="130433"/>
                </a:moveTo>
                <a:lnTo>
                  <a:pt x="116068" y="99983"/>
                </a:lnTo>
              </a:path>
              <a:path extrusionOk="0" fill="none" h="157952" w="190500">
                <a:moveTo>
                  <a:pt x="137502" y="118435"/>
                </a:moveTo>
                <a:cubicBezTo>
                  <a:pt x="138135" y="113393"/>
                  <a:pt x="138740" y="108438"/>
                  <a:pt x="139100" y="105169"/>
                </a:cubicBezTo>
                <a:cubicBezTo>
                  <a:pt x="140109" y="95950"/>
                  <a:pt x="141837" y="91758"/>
                  <a:pt x="141837" y="91758"/>
                </a:cubicBezTo>
              </a:path>
              <a:path extrusionOk="0" fill="none" h="157952" w="190500">
                <a:moveTo>
                  <a:pt x="146173" y="110901"/>
                </a:moveTo>
                <a:lnTo>
                  <a:pt x="148766" y="135705"/>
                </a:lnTo>
                <a:cubicBezTo>
                  <a:pt x="148766" y="135705"/>
                  <a:pt x="158848" y="134812"/>
                  <a:pt x="160577" y="145630"/>
                </a:cubicBezTo>
                <a:lnTo>
                  <a:pt x="142356" y="146984"/>
                </a:lnTo>
              </a:path>
              <a:path extrusionOk="0" fill="none" h="157952" w="190500">
                <a:moveTo>
                  <a:pt x="92719" y="140761"/>
                </a:moveTo>
                <a:lnTo>
                  <a:pt x="72986" y="138312"/>
                </a:lnTo>
                <a:cubicBezTo>
                  <a:pt x="72986" y="138312"/>
                  <a:pt x="92863" y="137045"/>
                  <a:pt x="90847" y="113336"/>
                </a:cubicBezTo>
              </a:path>
              <a:path extrusionOk="0" fill="none" h="157952" w="190500">
                <a:moveTo>
                  <a:pt x="41815" y="127048"/>
                </a:moveTo>
                <a:cubicBezTo>
                  <a:pt x="41815" y="127048"/>
                  <a:pt x="0" y="115727"/>
                  <a:pt x="0" y="85233"/>
                </a:cubicBezTo>
                <a:cubicBezTo>
                  <a:pt x="0" y="85233"/>
                  <a:pt x="20555" y="116145"/>
                  <a:pt x="44465" y="111809"/>
                </a:cubicBezTo>
              </a:path>
              <a:path extrusionOk="0" fill="none" h="157952" w="190500">
                <a:moveTo>
                  <a:pt x="122104" y="43332"/>
                </a:moveTo>
                <a:cubicBezTo>
                  <a:pt x="122104" y="43332"/>
                  <a:pt x="129839" y="55791"/>
                  <a:pt x="155291" y="55042"/>
                </a:cubicBezTo>
              </a:path>
            </a:pathLst>
          </a:custGeom>
          <a:solidFill>
            <a:srgbClr val="A51C3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26"/>
          <p:cNvSpPr txBox="1"/>
          <p:nvPr/>
        </p:nvSpPr>
        <p:spPr>
          <a:xfrm>
            <a:off x="3997325" y="1714250"/>
            <a:ext cx="3342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oogle Sans"/>
                <a:ea typeface="Google Sans"/>
                <a:cs typeface="Google Sans"/>
                <a:sym typeface="Google Sans"/>
              </a:rPr>
              <a:t>1</a:t>
            </a:r>
            <a:endParaRPr>
              <a:latin typeface="Google Sans"/>
              <a:ea typeface="Google Sans"/>
              <a:cs typeface="Google Sans"/>
              <a:sym typeface="Google San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7"/>
          <p:cNvSpPr/>
          <p:nvPr/>
        </p:nvSpPr>
        <p:spPr>
          <a:xfrm>
            <a:off x="2196350" y="2290400"/>
            <a:ext cx="485400" cy="493800"/>
          </a:xfrm>
          <a:prstGeom prst="ellipse">
            <a:avLst/>
          </a:prstGeom>
          <a:solidFill>
            <a:srgbClr val="A51C3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85" name="Google Shape;185;p27"/>
          <p:cNvCxnSpPr>
            <a:endCxn id="184" idx="2"/>
          </p:cNvCxnSpPr>
          <p:nvPr/>
        </p:nvCxnSpPr>
        <p:spPr>
          <a:xfrm>
            <a:off x="1294550" y="2529800"/>
            <a:ext cx="901800" cy="7500"/>
          </a:xfrm>
          <a:prstGeom prst="straightConnector1">
            <a:avLst/>
          </a:prstGeom>
          <a:noFill/>
          <a:ln cap="flat" cmpd="sng" w="19050">
            <a:solidFill>
              <a:srgbClr val="A51C3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86" name="Google Shape;186;p27"/>
          <p:cNvCxnSpPr/>
          <p:nvPr/>
        </p:nvCxnSpPr>
        <p:spPr>
          <a:xfrm flipH="1">
            <a:off x="1276656" y="1612975"/>
            <a:ext cx="894900" cy="7500"/>
          </a:xfrm>
          <a:prstGeom prst="straightConnector1">
            <a:avLst/>
          </a:prstGeom>
          <a:noFill/>
          <a:ln cap="flat" cmpd="sng" w="19050">
            <a:solidFill>
              <a:srgbClr val="A51C30"/>
            </a:solidFill>
            <a:prstDash val="solid"/>
            <a:round/>
            <a:headEnd len="med" w="med" type="triangle"/>
            <a:tailEnd len="med" w="med" type="none"/>
          </a:ln>
        </p:spPr>
      </p:cxnSp>
      <p:sp>
        <p:nvSpPr>
          <p:cNvPr id="187" name="Google Shape;187;p27"/>
          <p:cNvSpPr/>
          <p:nvPr/>
        </p:nvSpPr>
        <p:spPr>
          <a:xfrm>
            <a:off x="2196350" y="1369825"/>
            <a:ext cx="485400" cy="493800"/>
          </a:xfrm>
          <a:prstGeom prst="ellipse">
            <a:avLst/>
          </a:prstGeom>
          <a:solidFill>
            <a:srgbClr val="A51C3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27"/>
          <p:cNvSpPr/>
          <p:nvPr/>
        </p:nvSpPr>
        <p:spPr>
          <a:xfrm>
            <a:off x="3302500" y="1863625"/>
            <a:ext cx="485400" cy="493800"/>
          </a:xfrm>
          <a:prstGeom prst="ellipse">
            <a:avLst/>
          </a:prstGeom>
          <a:solidFill>
            <a:srgbClr val="A51C3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89" name="Google Shape;189;p27"/>
          <p:cNvCxnSpPr>
            <a:stCxn id="188" idx="2"/>
            <a:endCxn id="187" idx="6"/>
          </p:cNvCxnSpPr>
          <p:nvPr/>
        </p:nvCxnSpPr>
        <p:spPr>
          <a:xfrm rot="10800000">
            <a:off x="2681800" y="1616725"/>
            <a:ext cx="620700" cy="493800"/>
          </a:xfrm>
          <a:prstGeom prst="straightConnector1">
            <a:avLst/>
          </a:prstGeom>
          <a:noFill/>
          <a:ln cap="flat" cmpd="sng" w="19050">
            <a:solidFill>
              <a:srgbClr val="A51C30"/>
            </a:solidFill>
            <a:prstDash val="solid"/>
            <a:round/>
            <a:headEnd len="med" w="med" type="triangle"/>
            <a:tailEnd len="med" w="med" type="none"/>
          </a:ln>
        </p:spPr>
      </p:cxnSp>
      <p:cxnSp>
        <p:nvCxnSpPr>
          <p:cNvPr id="190" name="Google Shape;190;p27"/>
          <p:cNvCxnSpPr>
            <a:stCxn id="188" idx="2"/>
            <a:endCxn id="184" idx="6"/>
          </p:cNvCxnSpPr>
          <p:nvPr/>
        </p:nvCxnSpPr>
        <p:spPr>
          <a:xfrm flipH="1">
            <a:off x="2681800" y="2110525"/>
            <a:ext cx="620700" cy="426900"/>
          </a:xfrm>
          <a:prstGeom prst="straightConnector1">
            <a:avLst/>
          </a:prstGeom>
          <a:noFill/>
          <a:ln cap="flat" cmpd="sng" w="19050">
            <a:solidFill>
              <a:srgbClr val="A51C30"/>
            </a:solidFill>
            <a:prstDash val="solid"/>
            <a:round/>
            <a:headEnd len="med" w="med" type="triangle"/>
            <a:tailEnd len="med" w="med" type="none"/>
          </a:ln>
        </p:spPr>
      </p:cxnSp>
      <p:cxnSp>
        <p:nvCxnSpPr>
          <p:cNvPr id="191" name="Google Shape;191;p27"/>
          <p:cNvCxnSpPr/>
          <p:nvPr/>
        </p:nvCxnSpPr>
        <p:spPr>
          <a:xfrm flipH="1">
            <a:off x="3787800" y="2103950"/>
            <a:ext cx="836400" cy="6600"/>
          </a:xfrm>
          <a:prstGeom prst="straightConnector1">
            <a:avLst/>
          </a:prstGeom>
          <a:noFill/>
          <a:ln cap="flat" cmpd="sng" w="19050">
            <a:solidFill>
              <a:srgbClr val="A51C30"/>
            </a:solidFill>
            <a:prstDash val="solid"/>
            <a:round/>
            <a:headEnd len="med" w="med" type="triangle"/>
            <a:tailEnd len="med" w="med" type="none"/>
          </a:ln>
        </p:spPr>
      </p:cxnSp>
      <p:sp>
        <p:nvSpPr>
          <p:cNvPr id="192" name="Google Shape;192;p27"/>
          <p:cNvSpPr/>
          <p:nvPr/>
        </p:nvSpPr>
        <p:spPr>
          <a:xfrm>
            <a:off x="2196375" y="3279100"/>
            <a:ext cx="485400" cy="493800"/>
          </a:xfrm>
          <a:prstGeom prst="ellipse">
            <a:avLst/>
          </a:prstGeom>
          <a:solidFill>
            <a:srgbClr val="A51C3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27"/>
          <p:cNvSpPr/>
          <p:nvPr/>
        </p:nvSpPr>
        <p:spPr>
          <a:xfrm>
            <a:off x="3302525" y="2852325"/>
            <a:ext cx="485400" cy="493800"/>
          </a:xfrm>
          <a:prstGeom prst="ellipse">
            <a:avLst/>
          </a:prstGeom>
          <a:solidFill>
            <a:srgbClr val="A51C3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94" name="Google Shape;194;p27"/>
          <p:cNvCxnSpPr>
            <a:stCxn id="193" idx="2"/>
            <a:endCxn id="192" idx="6"/>
          </p:cNvCxnSpPr>
          <p:nvPr/>
        </p:nvCxnSpPr>
        <p:spPr>
          <a:xfrm flipH="1">
            <a:off x="2681825" y="3099225"/>
            <a:ext cx="620700" cy="426900"/>
          </a:xfrm>
          <a:prstGeom prst="straightConnector1">
            <a:avLst/>
          </a:prstGeom>
          <a:noFill/>
          <a:ln cap="flat" cmpd="sng" w="19050">
            <a:solidFill>
              <a:srgbClr val="A51C30"/>
            </a:solidFill>
            <a:prstDash val="solid"/>
            <a:round/>
            <a:headEnd len="med" w="med" type="triangle"/>
            <a:tailEnd len="med" w="med" type="none"/>
          </a:ln>
        </p:spPr>
      </p:cxnSp>
      <p:cxnSp>
        <p:nvCxnSpPr>
          <p:cNvPr id="195" name="Google Shape;195;p27"/>
          <p:cNvCxnSpPr>
            <a:stCxn id="193" idx="2"/>
            <a:endCxn id="187" idx="6"/>
          </p:cNvCxnSpPr>
          <p:nvPr/>
        </p:nvCxnSpPr>
        <p:spPr>
          <a:xfrm rot="10800000">
            <a:off x="2681825" y="1616625"/>
            <a:ext cx="620700" cy="1482600"/>
          </a:xfrm>
          <a:prstGeom prst="straightConnector1">
            <a:avLst/>
          </a:prstGeom>
          <a:noFill/>
          <a:ln cap="flat" cmpd="sng" w="19050">
            <a:solidFill>
              <a:srgbClr val="A51C30"/>
            </a:solidFill>
            <a:prstDash val="solid"/>
            <a:round/>
            <a:headEnd len="med" w="med" type="triangle"/>
            <a:tailEnd len="med" w="med" type="none"/>
          </a:ln>
        </p:spPr>
      </p:cxnSp>
      <p:cxnSp>
        <p:nvCxnSpPr>
          <p:cNvPr id="196" name="Google Shape;196;p27"/>
          <p:cNvCxnSpPr>
            <a:stCxn id="193" idx="2"/>
            <a:endCxn id="184" idx="6"/>
          </p:cNvCxnSpPr>
          <p:nvPr/>
        </p:nvCxnSpPr>
        <p:spPr>
          <a:xfrm rot="10800000">
            <a:off x="2681825" y="2537325"/>
            <a:ext cx="620700" cy="561900"/>
          </a:xfrm>
          <a:prstGeom prst="straightConnector1">
            <a:avLst/>
          </a:prstGeom>
          <a:noFill/>
          <a:ln cap="flat" cmpd="sng" w="19050">
            <a:solidFill>
              <a:srgbClr val="A51C30"/>
            </a:solidFill>
            <a:prstDash val="solid"/>
            <a:round/>
            <a:headEnd len="med" w="med" type="triangle"/>
            <a:tailEnd len="med" w="med" type="none"/>
          </a:ln>
        </p:spPr>
      </p:cxnSp>
      <p:cxnSp>
        <p:nvCxnSpPr>
          <p:cNvPr id="197" name="Google Shape;197;p27"/>
          <p:cNvCxnSpPr>
            <a:stCxn id="188" idx="2"/>
            <a:endCxn id="192" idx="6"/>
          </p:cNvCxnSpPr>
          <p:nvPr/>
        </p:nvCxnSpPr>
        <p:spPr>
          <a:xfrm flipH="1">
            <a:off x="2681800" y="2110525"/>
            <a:ext cx="620700" cy="1415400"/>
          </a:xfrm>
          <a:prstGeom prst="straightConnector1">
            <a:avLst/>
          </a:prstGeom>
          <a:noFill/>
          <a:ln cap="flat" cmpd="sng" w="19050">
            <a:solidFill>
              <a:srgbClr val="A51C30"/>
            </a:solidFill>
            <a:prstDash val="solid"/>
            <a:round/>
            <a:headEnd len="med" w="med" type="triangle"/>
            <a:tailEnd len="med" w="med" type="none"/>
          </a:ln>
        </p:spPr>
      </p:cxnSp>
      <p:cxnSp>
        <p:nvCxnSpPr>
          <p:cNvPr id="198" name="Google Shape;198;p27"/>
          <p:cNvCxnSpPr/>
          <p:nvPr/>
        </p:nvCxnSpPr>
        <p:spPr>
          <a:xfrm>
            <a:off x="1273200" y="3522250"/>
            <a:ext cx="901800" cy="7500"/>
          </a:xfrm>
          <a:prstGeom prst="straightConnector1">
            <a:avLst/>
          </a:prstGeom>
          <a:noFill/>
          <a:ln cap="flat" cmpd="sng" w="19050">
            <a:solidFill>
              <a:srgbClr val="A51C3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99" name="Google Shape;199;p27"/>
          <p:cNvCxnSpPr/>
          <p:nvPr/>
        </p:nvCxnSpPr>
        <p:spPr>
          <a:xfrm flipH="1">
            <a:off x="3787950" y="3095925"/>
            <a:ext cx="836400" cy="6600"/>
          </a:xfrm>
          <a:prstGeom prst="straightConnector1">
            <a:avLst/>
          </a:prstGeom>
          <a:noFill/>
          <a:ln cap="flat" cmpd="sng" w="19050">
            <a:solidFill>
              <a:srgbClr val="A51C30"/>
            </a:solidFill>
            <a:prstDash val="solid"/>
            <a:round/>
            <a:headEnd len="med" w="med" type="triangle"/>
            <a:tailEnd len="med" w="med" type="none"/>
          </a:ln>
        </p:spPr>
      </p:cxnSp>
      <p:sp>
        <p:nvSpPr>
          <p:cNvPr id="200" name="Google Shape;200;p27"/>
          <p:cNvSpPr/>
          <p:nvPr/>
        </p:nvSpPr>
        <p:spPr>
          <a:xfrm>
            <a:off x="4785787" y="1796475"/>
            <a:ext cx="620554" cy="493922"/>
          </a:xfrm>
          <a:custGeom>
            <a:rect b="b" l="l" r="r" t="t"/>
            <a:pathLst>
              <a:path extrusionOk="0" h="152445" w="190500">
                <a:moveTo>
                  <a:pt x="42714" y="57718"/>
                </a:moveTo>
                <a:cubicBezTo>
                  <a:pt x="42714" y="57718"/>
                  <a:pt x="24933" y="50774"/>
                  <a:pt x="24933" y="27380"/>
                </a:cubicBezTo>
                <a:cubicBezTo>
                  <a:pt x="24933" y="9237"/>
                  <a:pt x="35614" y="8732"/>
                  <a:pt x="40425" y="9418"/>
                </a:cubicBezTo>
                <a:cubicBezTo>
                  <a:pt x="41912" y="9625"/>
                  <a:pt x="43387" y="9017"/>
                  <a:pt x="44292" y="7814"/>
                </a:cubicBezTo>
                <a:cubicBezTo>
                  <a:pt x="45986" y="5564"/>
                  <a:pt x="44951" y="2305"/>
                  <a:pt x="42274" y="1452"/>
                </a:cubicBezTo>
                <a:cubicBezTo>
                  <a:pt x="33274" y="-1419"/>
                  <a:pt x="15544" y="-3075"/>
                  <a:pt x="13488" y="27380"/>
                </a:cubicBezTo>
                <a:cubicBezTo>
                  <a:pt x="13488" y="27380"/>
                  <a:pt x="11910" y="48808"/>
                  <a:pt x="30481" y="67495"/>
                </a:cubicBezTo>
                <a:lnTo>
                  <a:pt x="26135" y="93941"/>
                </a:lnTo>
                <a:cubicBezTo>
                  <a:pt x="26135" y="93941"/>
                  <a:pt x="20536" y="104752"/>
                  <a:pt x="13462" y="108308"/>
                </a:cubicBezTo>
                <a:cubicBezTo>
                  <a:pt x="6388" y="111864"/>
                  <a:pt x="0" y="140702"/>
                  <a:pt x="0" y="140702"/>
                </a:cubicBezTo>
                <a:lnTo>
                  <a:pt x="16630" y="152445"/>
                </a:lnTo>
                <a:cubicBezTo>
                  <a:pt x="16630" y="152445"/>
                  <a:pt x="23071" y="143767"/>
                  <a:pt x="13591" y="137832"/>
                </a:cubicBezTo>
                <a:cubicBezTo>
                  <a:pt x="14626" y="138388"/>
                  <a:pt x="15376" y="120645"/>
                  <a:pt x="24584" y="117153"/>
                </a:cubicBezTo>
                <a:cubicBezTo>
                  <a:pt x="35666" y="112951"/>
                  <a:pt x="41951" y="110623"/>
                  <a:pt x="41951" y="110623"/>
                </a:cubicBezTo>
                <a:lnTo>
                  <a:pt x="39973" y="127357"/>
                </a:lnTo>
                <a:lnTo>
                  <a:pt x="51029" y="151423"/>
                </a:lnTo>
                <a:lnTo>
                  <a:pt x="71177" y="151423"/>
                </a:lnTo>
                <a:cubicBezTo>
                  <a:pt x="71177" y="151423"/>
                  <a:pt x="74617" y="138569"/>
                  <a:pt x="60289" y="142332"/>
                </a:cubicBezTo>
                <a:cubicBezTo>
                  <a:pt x="60289" y="142332"/>
                  <a:pt x="52206" y="138336"/>
                  <a:pt x="53784" y="130034"/>
                </a:cubicBezTo>
                <a:cubicBezTo>
                  <a:pt x="55362" y="121731"/>
                  <a:pt x="61685" y="121641"/>
                  <a:pt x="65642" y="110623"/>
                </a:cubicBezTo>
                <a:lnTo>
                  <a:pt x="102783" y="110623"/>
                </a:lnTo>
                <a:cubicBezTo>
                  <a:pt x="102783" y="110623"/>
                  <a:pt x="102136" y="129245"/>
                  <a:pt x="96136" y="135956"/>
                </a:cubicBezTo>
                <a:lnTo>
                  <a:pt x="96136" y="151410"/>
                </a:lnTo>
                <a:lnTo>
                  <a:pt x="116607" y="151410"/>
                </a:lnTo>
                <a:cubicBezTo>
                  <a:pt x="116607" y="151410"/>
                  <a:pt x="115676" y="141026"/>
                  <a:pt x="105576" y="142177"/>
                </a:cubicBezTo>
                <a:cubicBezTo>
                  <a:pt x="105576" y="142177"/>
                  <a:pt x="111473" y="115796"/>
                  <a:pt x="122142" y="112640"/>
                </a:cubicBezTo>
                <a:lnTo>
                  <a:pt x="135578" y="113041"/>
                </a:lnTo>
                <a:lnTo>
                  <a:pt x="142290" y="122132"/>
                </a:lnTo>
                <a:lnTo>
                  <a:pt x="172369" y="151410"/>
                </a:lnTo>
                <a:lnTo>
                  <a:pt x="190500" y="151410"/>
                </a:lnTo>
                <a:cubicBezTo>
                  <a:pt x="190500" y="151410"/>
                  <a:pt x="190500" y="138995"/>
                  <a:pt x="176857" y="141427"/>
                </a:cubicBezTo>
                <a:cubicBezTo>
                  <a:pt x="176857" y="141427"/>
                  <a:pt x="154549" y="115317"/>
                  <a:pt x="154937" y="110623"/>
                </a:cubicBezTo>
                <a:cubicBezTo>
                  <a:pt x="155325" y="105929"/>
                  <a:pt x="154148" y="81177"/>
                  <a:pt x="165994" y="74582"/>
                </a:cubicBezTo>
                <a:lnTo>
                  <a:pt x="178241" y="74582"/>
                </a:lnTo>
                <a:lnTo>
                  <a:pt x="184564" y="67495"/>
                </a:lnTo>
                <a:lnTo>
                  <a:pt x="177853" y="58908"/>
                </a:lnTo>
                <a:cubicBezTo>
                  <a:pt x="177853" y="58908"/>
                  <a:pt x="176275" y="51356"/>
                  <a:pt x="166796" y="50386"/>
                </a:cubicBezTo>
                <a:lnTo>
                  <a:pt x="166395" y="39407"/>
                </a:lnTo>
                <a:lnTo>
                  <a:pt x="156916" y="50386"/>
                </a:lnTo>
                <a:cubicBezTo>
                  <a:pt x="156916" y="50386"/>
                  <a:pt x="147825" y="51007"/>
                  <a:pt x="134789" y="64042"/>
                </a:cubicBezTo>
                <a:cubicBezTo>
                  <a:pt x="134789" y="64042"/>
                  <a:pt x="86191" y="57253"/>
                  <a:pt x="83424" y="55313"/>
                </a:cubicBezTo>
                <a:cubicBezTo>
                  <a:pt x="83411" y="55313"/>
                  <a:pt x="57159" y="50282"/>
                  <a:pt x="42714" y="57718"/>
                </a:cubicBezTo>
                <a:close/>
              </a:path>
              <a:path extrusionOk="0" fill="none" h="152445" w="190500">
                <a:moveTo>
                  <a:pt x="42714" y="57718"/>
                </a:moveTo>
                <a:cubicBezTo>
                  <a:pt x="42714" y="57718"/>
                  <a:pt x="24933" y="50774"/>
                  <a:pt x="24933" y="27380"/>
                </a:cubicBezTo>
                <a:cubicBezTo>
                  <a:pt x="24933" y="9237"/>
                  <a:pt x="35614" y="8732"/>
                  <a:pt x="40425" y="9418"/>
                </a:cubicBezTo>
                <a:cubicBezTo>
                  <a:pt x="41912" y="9625"/>
                  <a:pt x="43387" y="9017"/>
                  <a:pt x="44292" y="7814"/>
                </a:cubicBezTo>
                <a:cubicBezTo>
                  <a:pt x="45986" y="5564"/>
                  <a:pt x="44951" y="2305"/>
                  <a:pt x="42274" y="1452"/>
                </a:cubicBezTo>
                <a:cubicBezTo>
                  <a:pt x="33274" y="-1419"/>
                  <a:pt x="15544" y="-3075"/>
                  <a:pt x="13488" y="27380"/>
                </a:cubicBezTo>
                <a:cubicBezTo>
                  <a:pt x="13488" y="27380"/>
                  <a:pt x="11910" y="48808"/>
                  <a:pt x="30481" y="67495"/>
                </a:cubicBezTo>
                <a:lnTo>
                  <a:pt x="26135" y="93941"/>
                </a:lnTo>
                <a:cubicBezTo>
                  <a:pt x="26135" y="93941"/>
                  <a:pt x="20536" y="104752"/>
                  <a:pt x="13462" y="108308"/>
                </a:cubicBezTo>
                <a:cubicBezTo>
                  <a:pt x="6388" y="111864"/>
                  <a:pt x="0" y="140702"/>
                  <a:pt x="0" y="140702"/>
                </a:cubicBezTo>
                <a:lnTo>
                  <a:pt x="16630" y="152445"/>
                </a:lnTo>
                <a:cubicBezTo>
                  <a:pt x="16630" y="152445"/>
                  <a:pt x="23071" y="143767"/>
                  <a:pt x="13591" y="137832"/>
                </a:cubicBezTo>
                <a:cubicBezTo>
                  <a:pt x="14626" y="138388"/>
                  <a:pt x="15376" y="120645"/>
                  <a:pt x="24584" y="117153"/>
                </a:cubicBezTo>
                <a:cubicBezTo>
                  <a:pt x="35666" y="112951"/>
                  <a:pt x="41951" y="110623"/>
                  <a:pt x="41951" y="110623"/>
                </a:cubicBezTo>
                <a:lnTo>
                  <a:pt x="39973" y="127357"/>
                </a:lnTo>
                <a:lnTo>
                  <a:pt x="51029" y="151423"/>
                </a:lnTo>
                <a:lnTo>
                  <a:pt x="71177" y="151423"/>
                </a:lnTo>
                <a:cubicBezTo>
                  <a:pt x="71177" y="151423"/>
                  <a:pt x="74617" y="138569"/>
                  <a:pt x="60289" y="142332"/>
                </a:cubicBezTo>
                <a:cubicBezTo>
                  <a:pt x="60289" y="142332"/>
                  <a:pt x="52206" y="138336"/>
                  <a:pt x="53784" y="130034"/>
                </a:cubicBezTo>
                <a:cubicBezTo>
                  <a:pt x="55362" y="121731"/>
                  <a:pt x="61685" y="121641"/>
                  <a:pt x="65642" y="110623"/>
                </a:cubicBezTo>
                <a:lnTo>
                  <a:pt x="102783" y="110623"/>
                </a:lnTo>
                <a:cubicBezTo>
                  <a:pt x="102783" y="110623"/>
                  <a:pt x="102136" y="129245"/>
                  <a:pt x="96136" y="135956"/>
                </a:cubicBezTo>
                <a:lnTo>
                  <a:pt x="96136" y="151410"/>
                </a:lnTo>
                <a:lnTo>
                  <a:pt x="116607" y="151410"/>
                </a:lnTo>
                <a:cubicBezTo>
                  <a:pt x="116607" y="151410"/>
                  <a:pt x="115676" y="141026"/>
                  <a:pt x="105576" y="142177"/>
                </a:cubicBezTo>
                <a:cubicBezTo>
                  <a:pt x="105576" y="142177"/>
                  <a:pt x="111473" y="115796"/>
                  <a:pt x="122142" y="112640"/>
                </a:cubicBezTo>
                <a:lnTo>
                  <a:pt x="135578" y="113041"/>
                </a:lnTo>
                <a:lnTo>
                  <a:pt x="142290" y="122132"/>
                </a:lnTo>
                <a:lnTo>
                  <a:pt x="172369" y="151410"/>
                </a:lnTo>
                <a:lnTo>
                  <a:pt x="190500" y="151410"/>
                </a:lnTo>
                <a:cubicBezTo>
                  <a:pt x="190500" y="151410"/>
                  <a:pt x="190500" y="138995"/>
                  <a:pt x="176857" y="141427"/>
                </a:cubicBezTo>
                <a:cubicBezTo>
                  <a:pt x="176857" y="141427"/>
                  <a:pt x="154549" y="115317"/>
                  <a:pt x="154937" y="110623"/>
                </a:cubicBezTo>
                <a:cubicBezTo>
                  <a:pt x="155325" y="105929"/>
                  <a:pt x="154148" y="81177"/>
                  <a:pt x="165994" y="74582"/>
                </a:cubicBezTo>
                <a:lnTo>
                  <a:pt x="178241" y="74582"/>
                </a:lnTo>
                <a:lnTo>
                  <a:pt x="184564" y="67495"/>
                </a:lnTo>
                <a:lnTo>
                  <a:pt x="177853" y="58908"/>
                </a:lnTo>
                <a:cubicBezTo>
                  <a:pt x="177853" y="58908"/>
                  <a:pt x="176275" y="51356"/>
                  <a:pt x="166796" y="50386"/>
                </a:cubicBezTo>
                <a:lnTo>
                  <a:pt x="166395" y="39407"/>
                </a:lnTo>
                <a:lnTo>
                  <a:pt x="156916" y="50386"/>
                </a:lnTo>
                <a:cubicBezTo>
                  <a:pt x="156916" y="50386"/>
                  <a:pt x="147825" y="51007"/>
                  <a:pt x="134789" y="64042"/>
                </a:cubicBezTo>
                <a:cubicBezTo>
                  <a:pt x="134789" y="64042"/>
                  <a:pt x="86191" y="57253"/>
                  <a:pt x="83424" y="55313"/>
                </a:cubicBezTo>
                <a:cubicBezTo>
                  <a:pt x="83411" y="55313"/>
                  <a:pt x="57159" y="50282"/>
                  <a:pt x="42714" y="57718"/>
                </a:cubicBezTo>
                <a:close/>
              </a:path>
            </a:pathLst>
          </a:custGeom>
          <a:solidFill>
            <a:srgbClr val="A51C3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27"/>
          <p:cNvSpPr/>
          <p:nvPr/>
        </p:nvSpPr>
        <p:spPr>
          <a:xfrm>
            <a:off x="4725298" y="2818263"/>
            <a:ext cx="741521" cy="561914"/>
          </a:xfrm>
          <a:custGeom>
            <a:rect b="b" l="l" r="r" t="t"/>
            <a:pathLst>
              <a:path extrusionOk="0" h="157952" w="190500">
                <a:moveTo>
                  <a:pt x="44465" y="111795"/>
                </a:moveTo>
                <a:cubicBezTo>
                  <a:pt x="41858" y="118089"/>
                  <a:pt x="41268" y="123087"/>
                  <a:pt x="41815" y="127034"/>
                </a:cubicBezTo>
                <a:cubicBezTo>
                  <a:pt x="41815" y="127034"/>
                  <a:pt x="0" y="115712"/>
                  <a:pt x="0" y="85219"/>
                </a:cubicBezTo>
                <a:cubicBezTo>
                  <a:pt x="14" y="85233"/>
                  <a:pt x="20569" y="116145"/>
                  <a:pt x="44465" y="111795"/>
                </a:cubicBezTo>
                <a:close/>
                <a:moveTo>
                  <a:pt x="141347" y="4700"/>
                </a:moveTo>
                <a:cubicBezTo>
                  <a:pt x="137890" y="-543"/>
                  <a:pt x="134059" y="33"/>
                  <a:pt x="134059" y="33"/>
                </a:cubicBezTo>
                <a:cubicBezTo>
                  <a:pt x="134059" y="33"/>
                  <a:pt x="119943" y="15301"/>
                  <a:pt x="125128" y="14725"/>
                </a:cubicBezTo>
                <a:cubicBezTo>
                  <a:pt x="125820" y="14653"/>
                  <a:pt x="126713" y="14769"/>
                  <a:pt x="127721" y="15013"/>
                </a:cubicBezTo>
                <a:cubicBezTo>
                  <a:pt x="134347" y="16627"/>
                  <a:pt x="146519" y="23915"/>
                  <a:pt x="146158" y="20775"/>
                </a:cubicBezTo>
                <a:cubicBezTo>
                  <a:pt x="145208" y="12666"/>
                  <a:pt x="143335" y="7710"/>
                  <a:pt x="141347" y="4700"/>
                </a:cubicBezTo>
                <a:close/>
                <a:moveTo>
                  <a:pt x="124840" y="24794"/>
                </a:moveTo>
                <a:cubicBezTo>
                  <a:pt x="124178" y="30757"/>
                  <a:pt x="123083" y="37628"/>
                  <a:pt x="122104" y="43317"/>
                </a:cubicBezTo>
                <a:cubicBezTo>
                  <a:pt x="122104" y="43317"/>
                  <a:pt x="129839" y="55777"/>
                  <a:pt x="155291" y="55028"/>
                </a:cubicBezTo>
                <a:cubicBezTo>
                  <a:pt x="154441" y="50793"/>
                  <a:pt x="155190" y="46544"/>
                  <a:pt x="159698" y="41661"/>
                </a:cubicBezTo>
                <a:cubicBezTo>
                  <a:pt x="159698" y="41661"/>
                  <a:pt x="172086" y="38593"/>
                  <a:pt x="179864" y="38305"/>
                </a:cubicBezTo>
                <a:cubicBezTo>
                  <a:pt x="187642" y="38017"/>
                  <a:pt x="185338" y="27675"/>
                  <a:pt x="185338" y="27675"/>
                </a:cubicBezTo>
                <a:cubicBezTo>
                  <a:pt x="185338" y="27675"/>
                  <a:pt x="193404" y="19320"/>
                  <a:pt x="189371" y="14135"/>
                </a:cubicBezTo>
                <a:lnTo>
                  <a:pt x="167188" y="14135"/>
                </a:lnTo>
                <a:cubicBezTo>
                  <a:pt x="167188" y="14135"/>
                  <a:pt x="163731" y="2611"/>
                  <a:pt x="149039" y="3476"/>
                </a:cubicBezTo>
                <a:cubicBezTo>
                  <a:pt x="146230" y="3634"/>
                  <a:pt x="143667" y="4052"/>
                  <a:pt x="141347" y="4686"/>
                </a:cubicBezTo>
                <a:cubicBezTo>
                  <a:pt x="143335" y="7710"/>
                  <a:pt x="145208" y="12651"/>
                  <a:pt x="146158" y="20761"/>
                </a:cubicBezTo>
                <a:cubicBezTo>
                  <a:pt x="146519" y="23901"/>
                  <a:pt x="134347" y="16612"/>
                  <a:pt x="127721" y="14999"/>
                </a:cubicBezTo>
                <a:cubicBezTo>
                  <a:pt x="126223" y="17793"/>
                  <a:pt x="125258" y="21078"/>
                  <a:pt x="124840" y="24794"/>
                </a:cubicBezTo>
                <a:close/>
                <a:moveTo>
                  <a:pt x="148751" y="135705"/>
                </a:moveTo>
                <a:lnTo>
                  <a:pt x="146158" y="110901"/>
                </a:lnTo>
                <a:cubicBezTo>
                  <a:pt x="143407" y="113609"/>
                  <a:pt x="140483" y="116116"/>
                  <a:pt x="137487" y="118435"/>
                </a:cubicBezTo>
                <a:cubicBezTo>
                  <a:pt x="136320" y="127639"/>
                  <a:pt x="135067" y="137146"/>
                  <a:pt x="135067" y="137146"/>
                </a:cubicBezTo>
                <a:cubicBezTo>
                  <a:pt x="135067" y="137146"/>
                  <a:pt x="139475" y="142173"/>
                  <a:pt x="142327" y="146984"/>
                </a:cubicBezTo>
                <a:lnTo>
                  <a:pt x="160548" y="145630"/>
                </a:lnTo>
                <a:cubicBezTo>
                  <a:pt x="158834" y="134812"/>
                  <a:pt x="148751" y="135705"/>
                  <a:pt x="148751" y="135705"/>
                </a:cubicBezTo>
                <a:close/>
                <a:moveTo>
                  <a:pt x="122824" y="152702"/>
                </a:moveTo>
                <a:cubicBezTo>
                  <a:pt x="136076" y="164514"/>
                  <a:pt x="144718" y="152702"/>
                  <a:pt x="144718" y="152702"/>
                </a:cubicBezTo>
                <a:cubicBezTo>
                  <a:pt x="144545" y="151132"/>
                  <a:pt x="143594" y="149072"/>
                  <a:pt x="142341" y="146984"/>
                </a:cubicBezTo>
                <a:cubicBezTo>
                  <a:pt x="139475" y="142173"/>
                  <a:pt x="135082" y="137146"/>
                  <a:pt x="135082" y="137146"/>
                </a:cubicBezTo>
                <a:cubicBezTo>
                  <a:pt x="135082" y="137146"/>
                  <a:pt x="136349" y="127639"/>
                  <a:pt x="137502" y="118435"/>
                </a:cubicBezTo>
                <a:cubicBezTo>
                  <a:pt x="140498" y="116116"/>
                  <a:pt x="143422" y="113609"/>
                  <a:pt x="146173" y="110901"/>
                </a:cubicBezTo>
                <a:cubicBezTo>
                  <a:pt x="150048" y="107084"/>
                  <a:pt x="153591" y="102878"/>
                  <a:pt x="156544" y="98255"/>
                </a:cubicBezTo>
                <a:cubicBezTo>
                  <a:pt x="170242" y="76807"/>
                  <a:pt x="157480" y="65946"/>
                  <a:pt x="155305" y="55042"/>
                </a:cubicBezTo>
                <a:cubicBezTo>
                  <a:pt x="129853" y="55777"/>
                  <a:pt x="122118" y="43332"/>
                  <a:pt x="122118" y="43332"/>
                </a:cubicBezTo>
                <a:cubicBezTo>
                  <a:pt x="120966" y="50015"/>
                  <a:pt x="119957" y="55042"/>
                  <a:pt x="119957" y="55042"/>
                </a:cubicBezTo>
                <a:cubicBezTo>
                  <a:pt x="119957" y="55042"/>
                  <a:pt x="109586" y="64535"/>
                  <a:pt x="98927" y="73480"/>
                </a:cubicBezTo>
                <a:cubicBezTo>
                  <a:pt x="88268" y="82425"/>
                  <a:pt x="54275" y="88186"/>
                  <a:pt x="44480" y="111809"/>
                </a:cubicBezTo>
                <a:cubicBezTo>
                  <a:pt x="41873" y="118104"/>
                  <a:pt x="41282" y="123102"/>
                  <a:pt x="41830" y="127048"/>
                </a:cubicBezTo>
                <a:cubicBezTo>
                  <a:pt x="43342" y="137895"/>
                  <a:pt x="53410" y="140761"/>
                  <a:pt x="53410" y="140761"/>
                </a:cubicBezTo>
                <a:cubicBezTo>
                  <a:pt x="53410" y="140761"/>
                  <a:pt x="50242" y="145068"/>
                  <a:pt x="53410" y="152846"/>
                </a:cubicBezTo>
                <a:lnTo>
                  <a:pt x="101232" y="152717"/>
                </a:lnTo>
                <a:cubicBezTo>
                  <a:pt x="101232" y="152717"/>
                  <a:pt x="106129" y="142936"/>
                  <a:pt x="94030" y="140761"/>
                </a:cubicBezTo>
                <a:cubicBezTo>
                  <a:pt x="94030" y="140761"/>
                  <a:pt x="105164" y="137506"/>
                  <a:pt x="118618" y="130433"/>
                </a:cubicBezTo>
                <a:lnTo>
                  <a:pt x="122824" y="152702"/>
                </a:lnTo>
                <a:close/>
              </a:path>
              <a:path extrusionOk="0" fill="none" h="157952" w="190500">
                <a:moveTo>
                  <a:pt x="141347" y="4700"/>
                </a:moveTo>
                <a:cubicBezTo>
                  <a:pt x="143667" y="4066"/>
                  <a:pt x="146230" y="3649"/>
                  <a:pt x="149039" y="3490"/>
                </a:cubicBezTo>
                <a:cubicBezTo>
                  <a:pt x="163731" y="2626"/>
                  <a:pt x="167188" y="14149"/>
                  <a:pt x="167188" y="14149"/>
                </a:cubicBezTo>
                <a:lnTo>
                  <a:pt x="189371" y="14149"/>
                </a:lnTo>
                <a:cubicBezTo>
                  <a:pt x="193404" y="19335"/>
                  <a:pt x="185338" y="27689"/>
                  <a:pt x="185338" y="27689"/>
                </a:cubicBezTo>
                <a:cubicBezTo>
                  <a:pt x="185338" y="27689"/>
                  <a:pt x="187642" y="38031"/>
                  <a:pt x="179864" y="38319"/>
                </a:cubicBezTo>
                <a:cubicBezTo>
                  <a:pt x="172086" y="38607"/>
                  <a:pt x="159698" y="41675"/>
                  <a:pt x="159698" y="41675"/>
                </a:cubicBezTo>
                <a:cubicBezTo>
                  <a:pt x="155190" y="46558"/>
                  <a:pt x="154441" y="50808"/>
                  <a:pt x="155291" y="55042"/>
                </a:cubicBezTo>
                <a:cubicBezTo>
                  <a:pt x="157480" y="65961"/>
                  <a:pt x="170228" y="76821"/>
                  <a:pt x="156529" y="98255"/>
                </a:cubicBezTo>
                <a:cubicBezTo>
                  <a:pt x="153577" y="102878"/>
                  <a:pt x="150033" y="107084"/>
                  <a:pt x="146158" y="110901"/>
                </a:cubicBezTo>
                <a:cubicBezTo>
                  <a:pt x="143407" y="113609"/>
                  <a:pt x="140483" y="116116"/>
                  <a:pt x="137487" y="118435"/>
                </a:cubicBezTo>
                <a:cubicBezTo>
                  <a:pt x="136320" y="127639"/>
                  <a:pt x="135067" y="137146"/>
                  <a:pt x="135067" y="137146"/>
                </a:cubicBezTo>
                <a:cubicBezTo>
                  <a:pt x="135067" y="137146"/>
                  <a:pt x="139475" y="142173"/>
                  <a:pt x="142327" y="146984"/>
                </a:cubicBezTo>
                <a:cubicBezTo>
                  <a:pt x="143580" y="149072"/>
                  <a:pt x="144531" y="151132"/>
                  <a:pt x="144704" y="152702"/>
                </a:cubicBezTo>
                <a:cubicBezTo>
                  <a:pt x="144704" y="152702"/>
                  <a:pt x="136061" y="164514"/>
                  <a:pt x="122809" y="152702"/>
                </a:cubicBezTo>
                <a:lnTo>
                  <a:pt x="118589" y="130433"/>
                </a:lnTo>
                <a:cubicBezTo>
                  <a:pt x="105136" y="137506"/>
                  <a:pt x="94001" y="140761"/>
                  <a:pt x="94001" y="140761"/>
                </a:cubicBezTo>
                <a:cubicBezTo>
                  <a:pt x="106101" y="142922"/>
                  <a:pt x="101203" y="152717"/>
                  <a:pt x="101203" y="152717"/>
                </a:cubicBezTo>
                <a:lnTo>
                  <a:pt x="53382" y="152846"/>
                </a:lnTo>
                <a:cubicBezTo>
                  <a:pt x="50213" y="145068"/>
                  <a:pt x="53382" y="140761"/>
                  <a:pt x="53382" y="140761"/>
                </a:cubicBezTo>
                <a:cubicBezTo>
                  <a:pt x="53382" y="140761"/>
                  <a:pt x="43313" y="137895"/>
                  <a:pt x="41801" y="127048"/>
                </a:cubicBezTo>
                <a:cubicBezTo>
                  <a:pt x="41253" y="123102"/>
                  <a:pt x="41830" y="118104"/>
                  <a:pt x="44451" y="111809"/>
                </a:cubicBezTo>
                <a:cubicBezTo>
                  <a:pt x="54246" y="88186"/>
                  <a:pt x="88240" y="82425"/>
                  <a:pt x="98899" y="73480"/>
                </a:cubicBezTo>
                <a:cubicBezTo>
                  <a:pt x="109558" y="64535"/>
                  <a:pt x="119929" y="55042"/>
                  <a:pt x="119929" y="55042"/>
                </a:cubicBezTo>
                <a:cubicBezTo>
                  <a:pt x="119929" y="55042"/>
                  <a:pt x="120937" y="50001"/>
                  <a:pt x="122089" y="43332"/>
                </a:cubicBezTo>
                <a:cubicBezTo>
                  <a:pt x="123069" y="37642"/>
                  <a:pt x="124163" y="30771"/>
                  <a:pt x="124826" y="24808"/>
                </a:cubicBezTo>
                <a:cubicBezTo>
                  <a:pt x="125244" y="21078"/>
                  <a:pt x="126209" y="17808"/>
                  <a:pt x="127707" y="15013"/>
                </a:cubicBezTo>
              </a:path>
              <a:path extrusionOk="0" fill="none" h="157952" w="190500">
                <a:moveTo>
                  <a:pt x="127721" y="14999"/>
                </a:moveTo>
                <a:cubicBezTo>
                  <a:pt x="126698" y="14754"/>
                  <a:pt x="125820" y="14639"/>
                  <a:pt x="125128" y="14711"/>
                </a:cubicBezTo>
                <a:cubicBezTo>
                  <a:pt x="119943" y="15287"/>
                  <a:pt x="134059" y="19"/>
                  <a:pt x="134059" y="19"/>
                </a:cubicBezTo>
                <a:cubicBezTo>
                  <a:pt x="134059" y="19"/>
                  <a:pt x="137890" y="-557"/>
                  <a:pt x="141347" y="4686"/>
                </a:cubicBezTo>
                <a:cubicBezTo>
                  <a:pt x="143335" y="7710"/>
                  <a:pt x="145208" y="12651"/>
                  <a:pt x="146158" y="20761"/>
                </a:cubicBezTo>
                <a:cubicBezTo>
                  <a:pt x="146519" y="23901"/>
                  <a:pt x="134347" y="16627"/>
                  <a:pt x="127721" y="14999"/>
                </a:cubicBezTo>
                <a:close/>
              </a:path>
              <a:path extrusionOk="0" fill="none" h="157952" w="190500">
                <a:moveTo>
                  <a:pt x="118603" y="130433"/>
                </a:moveTo>
                <a:lnTo>
                  <a:pt x="116068" y="99983"/>
                </a:lnTo>
              </a:path>
              <a:path extrusionOk="0" fill="none" h="157952" w="190500">
                <a:moveTo>
                  <a:pt x="137502" y="118435"/>
                </a:moveTo>
                <a:cubicBezTo>
                  <a:pt x="138135" y="113393"/>
                  <a:pt x="138740" y="108438"/>
                  <a:pt x="139100" y="105169"/>
                </a:cubicBezTo>
                <a:cubicBezTo>
                  <a:pt x="140109" y="95950"/>
                  <a:pt x="141837" y="91758"/>
                  <a:pt x="141837" y="91758"/>
                </a:cubicBezTo>
              </a:path>
              <a:path extrusionOk="0" fill="none" h="157952" w="190500">
                <a:moveTo>
                  <a:pt x="146173" y="110901"/>
                </a:moveTo>
                <a:lnTo>
                  <a:pt x="148766" y="135705"/>
                </a:lnTo>
                <a:cubicBezTo>
                  <a:pt x="148766" y="135705"/>
                  <a:pt x="158848" y="134812"/>
                  <a:pt x="160577" y="145630"/>
                </a:cubicBezTo>
                <a:lnTo>
                  <a:pt x="142356" y="146984"/>
                </a:lnTo>
              </a:path>
              <a:path extrusionOk="0" fill="none" h="157952" w="190500">
                <a:moveTo>
                  <a:pt x="92719" y="140761"/>
                </a:moveTo>
                <a:lnTo>
                  <a:pt x="72986" y="138312"/>
                </a:lnTo>
                <a:cubicBezTo>
                  <a:pt x="72986" y="138312"/>
                  <a:pt x="92863" y="137045"/>
                  <a:pt x="90847" y="113336"/>
                </a:cubicBezTo>
              </a:path>
              <a:path extrusionOk="0" fill="none" h="157952" w="190500">
                <a:moveTo>
                  <a:pt x="41815" y="127048"/>
                </a:moveTo>
                <a:cubicBezTo>
                  <a:pt x="41815" y="127048"/>
                  <a:pt x="0" y="115727"/>
                  <a:pt x="0" y="85233"/>
                </a:cubicBezTo>
                <a:cubicBezTo>
                  <a:pt x="0" y="85233"/>
                  <a:pt x="20555" y="116145"/>
                  <a:pt x="44465" y="111809"/>
                </a:cubicBezTo>
              </a:path>
              <a:path extrusionOk="0" fill="none" h="157952" w="190500">
                <a:moveTo>
                  <a:pt x="122104" y="43332"/>
                </a:moveTo>
                <a:cubicBezTo>
                  <a:pt x="122104" y="43332"/>
                  <a:pt x="129839" y="55791"/>
                  <a:pt x="155291" y="55042"/>
                </a:cubicBezTo>
              </a:path>
            </a:pathLst>
          </a:custGeom>
          <a:solidFill>
            <a:srgbClr val="A51C3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27"/>
          <p:cNvSpPr/>
          <p:nvPr/>
        </p:nvSpPr>
        <p:spPr>
          <a:xfrm>
            <a:off x="319921" y="2212821"/>
            <a:ext cx="836295" cy="717854"/>
          </a:xfrm>
          <a:custGeom>
            <a:rect b="b" l="l" r="r" t="t"/>
            <a:pathLst>
              <a:path extrusionOk="0" h="177467" w="190500">
                <a:moveTo>
                  <a:pt x="53103" y="144244"/>
                </a:moveTo>
                <a:cubicBezTo>
                  <a:pt x="53711" y="151025"/>
                  <a:pt x="54203" y="156578"/>
                  <a:pt x="54371" y="158364"/>
                </a:cubicBezTo>
                <a:lnTo>
                  <a:pt x="40834" y="158364"/>
                </a:lnTo>
                <a:cubicBezTo>
                  <a:pt x="40834" y="158364"/>
                  <a:pt x="42930" y="144826"/>
                  <a:pt x="53103" y="144244"/>
                </a:cubicBezTo>
                <a:close/>
                <a:moveTo>
                  <a:pt x="31903" y="12606"/>
                </a:moveTo>
                <a:cubicBezTo>
                  <a:pt x="34815" y="6200"/>
                  <a:pt x="31903" y="3029"/>
                  <a:pt x="31903" y="3029"/>
                </a:cubicBezTo>
                <a:cubicBezTo>
                  <a:pt x="30273" y="3029"/>
                  <a:pt x="28707" y="3339"/>
                  <a:pt x="27244" y="3870"/>
                </a:cubicBezTo>
                <a:cubicBezTo>
                  <a:pt x="21420" y="6005"/>
                  <a:pt x="15790" y="8918"/>
                  <a:pt x="15208" y="12412"/>
                </a:cubicBezTo>
                <a:cubicBezTo>
                  <a:pt x="14625" y="15906"/>
                  <a:pt x="12684" y="20372"/>
                  <a:pt x="7054" y="20177"/>
                </a:cubicBezTo>
                <a:cubicBezTo>
                  <a:pt x="1424" y="19983"/>
                  <a:pt x="-854" y="28059"/>
                  <a:pt x="285" y="31981"/>
                </a:cubicBezTo>
                <a:cubicBezTo>
                  <a:pt x="1424" y="35903"/>
                  <a:pt x="8995" y="48133"/>
                  <a:pt x="17537" y="41921"/>
                </a:cubicBezTo>
                <a:cubicBezTo>
                  <a:pt x="26079" y="35708"/>
                  <a:pt x="31127" y="31049"/>
                  <a:pt x="34815" y="40756"/>
                </a:cubicBezTo>
                <a:cubicBezTo>
                  <a:pt x="38504" y="50463"/>
                  <a:pt x="38698" y="68479"/>
                  <a:pt x="37922" y="81305"/>
                </a:cubicBezTo>
                <a:cubicBezTo>
                  <a:pt x="37145" y="94131"/>
                  <a:pt x="48987" y="103061"/>
                  <a:pt x="49764" y="109079"/>
                </a:cubicBezTo>
                <a:cubicBezTo>
                  <a:pt x="50243" y="112794"/>
                  <a:pt x="51899" y="130900"/>
                  <a:pt x="53103" y="144244"/>
                </a:cubicBezTo>
                <a:cubicBezTo>
                  <a:pt x="53711" y="151025"/>
                  <a:pt x="54203" y="156578"/>
                  <a:pt x="54371" y="158364"/>
                </a:cubicBezTo>
                <a:cubicBezTo>
                  <a:pt x="54410" y="158752"/>
                  <a:pt x="54423" y="158972"/>
                  <a:pt x="54423" y="158972"/>
                </a:cubicBezTo>
                <a:lnTo>
                  <a:pt x="46658" y="168485"/>
                </a:lnTo>
                <a:cubicBezTo>
                  <a:pt x="46658" y="168485"/>
                  <a:pt x="38892" y="167799"/>
                  <a:pt x="38892" y="177467"/>
                </a:cubicBezTo>
                <a:lnTo>
                  <a:pt x="53453" y="177467"/>
                </a:lnTo>
                <a:lnTo>
                  <a:pt x="67236" y="159555"/>
                </a:lnTo>
                <a:lnTo>
                  <a:pt x="67236" y="108885"/>
                </a:lnTo>
                <a:cubicBezTo>
                  <a:pt x="67236" y="108885"/>
                  <a:pt x="94027" y="112573"/>
                  <a:pt x="100822" y="104226"/>
                </a:cubicBezTo>
                <a:cubicBezTo>
                  <a:pt x="107617" y="95878"/>
                  <a:pt x="122565" y="87336"/>
                  <a:pt x="132078" y="96266"/>
                </a:cubicBezTo>
                <a:cubicBezTo>
                  <a:pt x="140387" y="104057"/>
                  <a:pt x="145434" y="120002"/>
                  <a:pt x="158092" y="127664"/>
                </a:cubicBezTo>
                <a:lnTo>
                  <a:pt x="158105" y="127664"/>
                </a:lnTo>
                <a:cubicBezTo>
                  <a:pt x="159943" y="128777"/>
                  <a:pt x="161936" y="129709"/>
                  <a:pt x="164110" y="130421"/>
                </a:cubicBezTo>
                <a:cubicBezTo>
                  <a:pt x="181389" y="136051"/>
                  <a:pt x="181000" y="157212"/>
                  <a:pt x="181000" y="157212"/>
                </a:cubicBezTo>
                <a:cubicBezTo>
                  <a:pt x="181000" y="157212"/>
                  <a:pt x="175901" y="157419"/>
                  <a:pt x="173131" y="161095"/>
                </a:cubicBezTo>
                <a:cubicBezTo>
                  <a:pt x="172096" y="162467"/>
                  <a:pt x="171384" y="164317"/>
                  <a:pt x="171384" y="166815"/>
                </a:cubicBezTo>
                <a:lnTo>
                  <a:pt x="185258" y="166815"/>
                </a:lnTo>
                <a:lnTo>
                  <a:pt x="190500" y="159153"/>
                </a:lnTo>
                <a:lnTo>
                  <a:pt x="189529" y="130227"/>
                </a:lnTo>
                <a:cubicBezTo>
                  <a:pt x="189529" y="130227"/>
                  <a:pt x="166815" y="126927"/>
                  <a:pt x="165068" y="93535"/>
                </a:cubicBezTo>
                <a:cubicBezTo>
                  <a:pt x="163321" y="60144"/>
                  <a:pt x="145654" y="60920"/>
                  <a:pt x="145654" y="60920"/>
                </a:cubicBezTo>
                <a:cubicBezTo>
                  <a:pt x="138860" y="58396"/>
                  <a:pt x="107215" y="60920"/>
                  <a:pt x="92655" y="54902"/>
                </a:cubicBezTo>
                <a:cubicBezTo>
                  <a:pt x="78095" y="48884"/>
                  <a:pt x="54799" y="21899"/>
                  <a:pt x="47616" y="12580"/>
                </a:cubicBezTo>
                <a:cubicBezTo>
                  <a:pt x="47098" y="11907"/>
                  <a:pt x="46567" y="11273"/>
                  <a:pt x="46049" y="10678"/>
                </a:cubicBezTo>
                <a:cubicBezTo>
                  <a:pt x="46490" y="14535"/>
                  <a:pt x="37960" y="27865"/>
                  <a:pt x="33185" y="23840"/>
                </a:cubicBezTo>
                <a:cubicBezTo>
                  <a:pt x="33198" y="23866"/>
                  <a:pt x="28991" y="19013"/>
                  <a:pt x="31903" y="12606"/>
                </a:cubicBezTo>
                <a:close/>
                <a:moveTo>
                  <a:pt x="158092" y="127677"/>
                </a:moveTo>
                <a:cubicBezTo>
                  <a:pt x="158364" y="127897"/>
                  <a:pt x="167579" y="135495"/>
                  <a:pt x="166039" y="150042"/>
                </a:cubicBezTo>
                <a:cubicBezTo>
                  <a:pt x="166039" y="150042"/>
                  <a:pt x="156526" y="151789"/>
                  <a:pt x="156526" y="161108"/>
                </a:cubicBezTo>
                <a:lnTo>
                  <a:pt x="173118" y="161108"/>
                </a:lnTo>
                <a:cubicBezTo>
                  <a:pt x="175888" y="157432"/>
                  <a:pt x="180987" y="157225"/>
                  <a:pt x="180987" y="157225"/>
                </a:cubicBezTo>
                <a:cubicBezTo>
                  <a:pt x="180987" y="157225"/>
                  <a:pt x="181376" y="136064"/>
                  <a:pt x="164097" y="130434"/>
                </a:cubicBezTo>
                <a:cubicBezTo>
                  <a:pt x="161923" y="129722"/>
                  <a:pt x="159930" y="128790"/>
                  <a:pt x="158092" y="127677"/>
                </a:cubicBezTo>
                <a:close/>
                <a:moveTo>
                  <a:pt x="31903" y="3016"/>
                </a:moveTo>
                <a:cubicBezTo>
                  <a:pt x="31903" y="3016"/>
                  <a:pt x="34815" y="6187"/>
                  <a:pt x="31903" y="12593"/>
                </a:cubicBezTo>
                <a:cubicBezTo>
                  <a:pt x="28991" y="19000"/>
                  <a:pt x="33198" y="23853"/>
                  <a:pt x="33198" y="23853"/>
                </a:cubicBezTo>
                <a:cubicBezTo>
                  <a:pt x="37973" y="27865"/>
                  <a:pt x="46502" y="14547"/>
                  <a:pt x="46062" y="10691"/>
                </a:cubicBezTo>
                <a:cubicBezTo>
                  <a:pt x="44005" y="-7468"/>
                  <a:pt x="31903" y="3016"/>
                  <a:pt x="31903" y="3016"/>
                </a:cubicBezTo>
                <a:close/>
              </a:path>
              <a:path extrusionOk="0" fill="none" h="177467" w="190500">
                <a:moveTo>
                  <a:pt x="158092" y="52197"/>
                </a:moveTo>
                <a:lnTo>
                  <a:pt x="151323" y="62435"/>
                </a:lnTo>
              </a:path>
              <a:path extrusionOk="0" fill="none" h="177467" w="190500">
                <a:moveTo>
                  <a:pt x="158092" y="127677"/>
                </a:moveTo>
                <a:cubicBezTo>
                  <a:pt x="158364" y="127897"/>
                  <a:pt x="167579" y="135495"/>
                  <a:pt x="166039" y="150042"/>
                </a:cubicBezTo>
                <a:cubicBezTo>
                  <a:pt x="166039" y="150042"/>
                  <a:pt x="156526" y="151789"/>
                  <a:pt x="156526" y="161108"/>
                </a:cubicBezTo>
                <a:lnTo>
                  <a:pt x="173118" y="161108"/>
                </a:lnTo>
              </a:path>
              <a:path extrusionOk="0" fill="none" h="177467" w="190500">
                <a:moveTo>
                  <a:pt x="31903" y="3016"/>
                </a:moveTo>
                <a:cubicBezTo>
                  <a:pt x="30273" y="3016"/>
                  <a:pt x="28707" y="3326"/>
                  <a:pt x="27244" y="3857"/>
                </a:cubicBezTo>
                <a:cubicBezTo>
                  <a:pt x="21420" y="5993"/>
                  <a:pt x="15790" y="8905"/>
                  <a:pt x="15208" y="12399"/>
                </a:cubicBezTo>
                <a:cubicBezTo>
                  <a:pt x="14625" y="15894"/>
                  <a:pt x="12684" y="20359"/>
                  <a:pt x="7054" y="20165"/>
                </a:cubicBezTo>
                <a:cubicBezTo>
                  <a:pt x="1424" y="19970"/>
                  <a:pt x="-854" y="28046"/>
                  <a:pt x="285" y="31968"/>
                </a:cubicBezTo>
                <a:cubicBezTo>
                  <a:pt x="1424" y="35890"/>
                  <a:pt x="8995" y="48120"/>
                  <a:pt x="17537" y="41908"/>
                </a:cubicBezTo>
                <a:cubicBezTo>
                  <a:pt x="26079" y="35695"/>
                  <a:pt x="31127" y="31036"/>
                  <a:pt x="34815" y="40743"/>
                </a:cubicBezTo>
                <a:cubicBezTo>
                  <a:pt x="38504" y="50450"/>
                  <a:pt x="38698" y="68466"/>
                  <a:pt x="37922" y="81292"/>
                </a:cubicBezTo>
                <a:cubicBezTo>
                  <a:pt x="37145" y="94118"/>
                  <a:pt x="48987" y="103048"/>
                  <a:pt x="49764" y="109066"/>
                </a:cubicBezTo>
                <a:cubicBezTo>
                  <a:pt x="50243" y="112781"/>
                  <a:pt x="51899" y="130887"/>
                  <a:pt x="53103" y="144231"/>
                </a:cubicBezTo>
                <a:cubicBezTo>
                  <a:pt x="53711" y="151013"/>
                  <a:pt x="54203" y="156565"/>
                  <a:pt x="54371" y="158351"/>
                </a:cubicBezTo>
                <a:cubicBezTo>
                  <a:pt x="54410" y="158739"/>
                  <a:pt x="54423" y="158959"/>
                  <a:pt x="54423" y="158959"/>
                </a:cubicBezTo>
                <a:lnTo>
                  <a:pt x="46658" y="168472"/>
                </a:lnTo>
                <a:cubicBezTo>
                  <a:pt x="46658" y="168472"/>
                  <a:pt x="38892" y="167786"/>
                  <a:pt x="38892" y="177454"/>
                </a:cubicBezTo>
                <a:lnTo>
                  <a:pt x="53453" y="177454"/>
                </a:lnTo>
                <a:lnTo>
                  <a:pt x="67236" y="159542"/>
                </a:lnTo>
                <a:lnTo>
                  <a:pt x="67236" y="108872"/>
                </a:lnTo>
                <a:cubicBezTo>
                  <a:pt x="67236" y="108872"/>
                  <a:pt x="94027" y="112561"/>
                  <a:pt x="100822" y="104213"/>
                </a:cubicBezTo>
                <a:cubicBezTo>
                  <a:pt x="107617" y="95865"/>
                  <a:pt x="122565" y="87323"/>
                  <a:pt x="132078" y="96253"/>
                </a:cubicBezTo>
                <a:cubicBezTo>
                  <a:pt x="140387" y="104044"/>
                  <a:pt x="145434" y="119990"/>
                  <a:pt x="158092" y="127651"/>
                </a:cubicBezTo>
                <a:lnTo>
                  <a:pt x="158105" y="127651"/>
                </a:lnTo>
                <a:cubicBezTo>
                  <a:pt x="159943" y="128764"/>
                  <a:pt x="161936" y="129696"/>
                  <a:pt x="164110" y="130408"/>
                </a:cubicBezTo>
                <a:cubicBezTo>
                  <a:pt x="181389" y="136038"/>
                  <a:pt x="181000" y="157199"/>
                  <a:pt x="181000" y="157199"/>
                </a:cubicBezTo>
                <a:cubicBezTo>
                  <a:pt x="181000" y="157199"/>
                  <a:pt x="175901" y="157406"/>
                  <a:pt x="173131" y="161082"/>
                </a:cubicBezTo>
                <a:cubicBezTo>
                  <a:pt x="172096" y="162454"/>
                  <a:pt x="171384" y="164304"/>
                  <a:pt x="171384" y="166802"/>
                </a:cubicBezTo>
                <a:lnTo>
                  <a:pt x="185258" y="166802"/>
                </a:lnTo>
                <a:lnTo>
                  <a:pt x="190500" y="159140"/>
                </a:lnTo>
                <a:lnTo>
                  <a:pt x="189529" y="130214"/>
                </a:lnTo>
                <a:cubicBezTo>
                  <a:pt x="189529" y="130214"/>
                  <a:pt x="166815" y="126914"/>
                  <a:pt x="165068" y="93522"/>
                </a:cubicBezTo>
                <a:cubicBezTo>
                  <a:pt x="163321" y="60131"/>
                  <a:pt x="145654" y="60907"/>
                  <a:pt x="145654" y="60907"/>
                </a:cubicBezTo>
                <a:cubicBezTo>
                  <a:pt x="138860" y="58384"/>
                  <a:pt x="107215" y="60907"/>
                  <a:pt x="92655" y="54889"/>
                </a:cubicBezTo>
                <a:cubicBezTo>
                  <a:pt x="78095" y="48871"/>
                  <a:pt x="54799" y="21886"/>
                  <a:pt x="47616" y="12567"/>
                </a:cubicBezTo>
                <a:cubicBezTo>
                  <a:pt x="47098" y="11894"/>
                  <a:pt x="46567" y="11260"/>
                  <a:pt x="46049" y="10665"/>
                </a:cubicBezTo>
              </a:path>
              <a:path extrusionOk="0" fill="none" h="177467" w="190500">
                <a:moveTo>
                  <a:pt x="46062" y="10691"/>
                </a:moveTo>
                <a:cubicBezTo>
                  <a:pt x="44005" y="-7481"/>
                  <a:pt x="31903" y="3016"/>
                  <a:pt x="31903" y="3016"/>
                </a:cubicBezTo>
                <a:cubicBezTo>
                  <a:pt x="31903" y="3016"/>
                  <a:pt x="34815" y="6187"/>
                  <a:pt x="31903" y="12593"/>
                </a:cubicBezTo>
                <a:cubicBezTo>
                  <a:pt x="28991" y="19000"/>
                  <a:pt x="33198" y="23853"/>
                  <a:pt x="33198" y="23853"/>
                </a:cubicBezTo>
                <a:cubicBezTo>
                  <a:pt x="37973" y="27878"/>
                  <a:pt x="46502" y="14547"/>
                  <a:pt x="46062" y="10691"/>
                </a:cubicBezTo>
                <a:close/>
              </a:path>
              <a:path extrusionOk="0" fill="none" h="177467" w="190500">
                <a:moveTo>
                  <a:pt x="54423" y="158364"/>
                </a:moveTo>
                <a:lnTo>
                  <a:pt x="40834" y="158364"/>
                </a:lnTo>
                <a:cubicBezTo>
                  <a:pt x="40834" y="158364"/>
                  <a:pt x="42917" y="144826"/>
                  <a:pt x="53103" y="144244"/>
                </a:cubicBezTo>
              </a:path>
            </a:pathLst>
          </a:custGeom>
          <a:solidFill>
            <a:srgbClr val="A51C3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27"/>
          <p:cNvSpPr txBox="1"/>
          <p:nvPr/>
        </p:nvSpPr>
        <p:spPr>
          <a:xfrm>
            <a:off x="3997325" y="2702325"/>
            <a:ext cx="3342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oogle Sans"/>
                <a:ea typeface="Google Sans"/>
                <a:cs typeface="Google Sans"/>
                <a:sym typeface="Google Sans"/>
              </a:rPr>
              <a:t>0</a:t>
            </a:r>
            <a:endParaRPr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204" name="Google Shape;204;p27"/>
          <p:cNvSpPr txBox="1"/>
          <p:nvPr/>
        </p:nvSpPr>
        <p:spPr>
          <a:xfrm>
            <a:off x="3997325" y="1714250"/>
            <a:ext cx="3342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oogle Sans"/>
                <a:ea typeface="Google Sans"/>
                <a:cs typeface="Google Sans"/>
                <a:sym typeface="Google Sans"/>
              </a:rPr>
              <a:t>1</a:t>
            </a:r>
            <a:endParaRPr>
              <a:latin typeface="Google Sans"/>
              <a:ea typeface="Google Sans"/>
              <a:cs typeface="Google Sans"/>
              <a:sym typeface="Google San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8"/>
          <p:cNvSpPr/>
          <p:nvPr/>
        </p:nvSpPr>
        <p:spPr>
          <a:xfrm>
            <a:off x="2196350" y="2290400"/>
            <a:ext cx="485400" cy="493800"/>
          </a:xfrm>
          <a:prstGeom prst="ellipse">
            <a:avLst/>
          </a:prstGeom>
          <a:solidFill>
            <a:srgbClr val="A51C3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10" name="Google Shape;210;p28"/>
          <p:cNvCxnSpPr>
            <a:endCxn id="209" idx="2"/>
          </p:cNvCxnSpPr>
          <p:nvPr/>
        </p:nvCxnSpPr>
        <p:spPr>
          <a:xfrm>
            <a:off x="1294550" y="2529800"/>
            <a:ext cx="901800" cy="7500"/>
          </a:xfrm>
          <a:prstGeom prst="straightConnector1">
            <a:avLst/>
          </a:prstGeom>
          <a:noFill/>
          <a:ln cap="flat" cmpd="sng" w="19050">
            <a:solidFill>
              <a:srgbClr val="A51C3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11" name="Google Shape;211;p28"/>
          <p:cNvCxnSpPr/>
          <p:nvPr/>
        </p:nvCxnSpPr>
        <p:spPr>
          <a:xfrm flipH="1">
            <a:off x="1276656" y="1612975"/>
            <a:ext cx="894900" cy="7500"/>
          </a:xfrm>
          <a:prstGeom prst="straightConnector1">
            <a:avLst/>
          </a:prstGeom>
          <a:noFill/>
          <a:ln cap="flat" cmpd="sng" w="19050">
            <a:solidFill>
              <a:srgbClr val="A51C30"/>
            </a:solidFill>
            <a:prstDash val="solid"/>
            <a:round/>
            <a:headEnd len="med" w="med" type="triangle"/>
            <a:tailEnd len="med" w="med" type="none"/>
          </a:ln>
        </p:spPr>
      </p:cxnSp>
      <p:sp>
        <p:nvSpPr>
          <p:cNvPr id="212" name="Google Shape;212;p28"/>
          <p:cNvSpPr/>
          <p:nvPr/>
        </p:nvSpPr>
        <p:spPr>
          <a:xfrm>
            <a:off x="2196350" y="1369825"/>
            <a:ext cx="485400" cy="493800"/>
          </a:xfrm>
          <a:prstGeom prst="ellipse">
            <a:avLst/>
          </a:prstGeom>
          <a:solidFill>
            <a:srgbClr val="A51C3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p28"/>
          <p:cNvSpPr/>
          <p:nvPr/>
        </p:nvSpPr>
        <p:spPr>
          <a:xfrm>
            <a:off x="3302500" y="1863625"/>
            <a:ext cx="485400" cy="493800"/>
          </a:xfrm>
          <a:prstGeom prst="ellipse">
            <a:avLst/>
          </a:prstGeom>
          <a:solidFill>
            <a:srgbClr val="A51C3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14" name="Google Shape;214;p28"/>
          <p:cNvCxnSpPr>
            <a:stCxn id="213" idx="2"/>
            <a:endCxn id="212" idx="6"/>
          </p:cNvCxnSpPr>
          <p:nvPr/>
        </p:nvCxnSpPr>
        <p:spPr>
          <a:xfrm rot="10800000">
            <a:off x="2681800" y="1616725"/>
            <a:ext cx="620700" cy="493800"/>
          </a:xfrm>
          <a:prstGeom prst="straightConnector1">
            <a:avLst/>
          </a:prstGeom>
          <a:noFill/>
          <a:ln cap="flat" cmpd="sng" w="19050">
            <a:solidFill>
              <a:srgbClr val="A51C30"/>
            </a:solidFill>
            <a:prstDash val="solid"/>
            <a:round/>
            <a:headEnd len="med" w="med" type="triangle"/>
            <a:tailEnd len="med" w="med" type="none"/>
          </a:ln>
        </p:spPr>
      </p:cxnSp>
      <p:cxnSp>
        <p:nvCxnSpPr>
          <p:cNvPr id="215" name="Google Shape;215;p28"/>
          <p:cNvCxnSpPr>
            <a:stCxn id="213" idx="2"/>
            <a:endCxn id="209" idx="6"/>
          </p:cNvCxnSpPr>
          <p:nvPr/>
        </p:nvCxnSpPr>
        <p:spPr>
          <a:xfrm flipH="1">
            <a:off x="2681800" y="2110525"/>
            <a:ext cx="620700" cy="426900"/>
          </a:xfrm>
          <a:prstGeom prst="straightConnector1">
            <a:avLst/>
          </a:prstGeom>
          <a:noFill/>
          <a:ln cap="flat" cmpd="sng" w="19050">
            <a:solidFill>
              <a:srgbClr val="A51C30"/>
            </a:solidFill>
            <a:prstDash val="solid"/>
            <a:round/>
            <a:headEnd len="med" w="med" type="triangle"/>
            <a:tailEnd len="med" w="med" type="none"/>
          </a:ln>
        </p:spPr>
      </p:cxnSp>
      <p:cxnSp>
        <p:nvCxnSpPr>
          <p:cNvPr id="216" name="Google Shape;216;p28"/>
          <p:cNvCxnSpPr/>
          <p:nvPr/>
        </p:nvCxnSpPr>
        <p:spPr>
          <a:xfrm flipH="1">
            <a:off x="3787800" y="2103950"/>
            <a:ext cx="836400" cy="6600"/>
          </a:xfrm>
          <a:prstGeom prst="straightConnector1">
            <a:avLst/>
          </a:prstGeom>
          <a:noFill/>
          <a:ln cap="flat" cmpd="sng" w="19050">
            <a:solidFill>
              <a:srgbClr val="A51C30"/>
            </a:solidFill>
            <a:prstDash val="solid"/>
            <a:round/>
            <a:headEnd len="med" w="med" type="triangle"/>
            <a:tailEnd len="med" w="med" type="none"/>
          </a:ln>
        </p:spPr>
      </p:cxnSp>
      <p:sp>
        <p:nvSpPr>
          <p:cNvPr id="217" name="Google Shape;217;p28"/>
          <p:cNvSpPr/>
          <p:nvPr/>
        </p:nvSpPr>
        <p:spPr>
          <a:xfrm>
            <a:off x="2196375" y="3279100"/>
            <a:ext cx="485400" cy="493800"/>
          </a:xfrm>
          <a:prstGeom prst="ellipse">
            <a:avLst/>
          </a:prstGeom>
          <a:solidFill>
            <a:srgbClr val="A51C3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p28"/>
          <p:cNvSpPr/>
          <p:nvPr/>
        </p:nvSpPr>
        <p:spPr>
          <a:xfrm>
            <a:off x="3302525" y="2852325"/>
            <a:ext cx="485400" cy="493800"/>
          </a:xfrm>
          <a:prstGeom prst="ellipse">
            <a:avLst/>
          </a:prstGeom>
          <a:solidFill>
            <a:srgbClr val="A51C3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19" name="Google Shape;219;p28"/>
          <p:cNvCxnSpPr>
            <a:stCxn id="218" idx="2"/>
            <a:endCxn id="217" idx="6"/>
          </p:cNvCxnSpPr>
          <p:nvPr/>
        </p:nvCxnSpPr>
        <p:spPr>
          <a:xfrm flipH="1">
            <a:off x="2681825" y="3099225"/>
            <a:ext cx="620700" cy="426900"/>
          </a:xfrm>
          <a:prstGeom prst="straightConnector1">
            <a:avLst/>
          </a:prstGeom>
          <a:noFill/>
          <a:ln cap="flat" cmpd="sng" w="19050">
            <a:solidFill>
              <a:srgbClr val="A51C30"/>
            </a:solidFill>
            <a:prstDash val="solid"/>
            <a:round/>
            <a:headEnd len="med" w="med" type="triangle"/>
            <a:tailEnd len="med" w="med" type="none"/>
          </a:ln>
        </p:spPr>
      </p:cxnSp>
      <p:cxnSp>
        <p:nvCxnSpPr>
          <p:cNvPr id="220" name="Google Shape;220;p28"/>
          <p:cNvCxnSpPr>
            <a:stCxn id="218" idx="2"/>
            <a:endCxn id="212" idx="6"/>
          </p:cNvCxnSpPr>
          <p:nvPr/>
        </p:nvCxnSpPr>
        <p:spPr>
          <a:xfrm rot="10800000">
            <a:off x="2681825" y="1616625"/>
            <a:ext cx="620700" cy="1482600"/>
          </a:xfrm>
          <a:prstGeom prst="straightConnector1">
            <a:avLst/>
          </a:prstGeom>
          <a:noFill/>
          <a:ln cap="flat" cmpd="sng" w="19050">
            <a:solidFill>
              <a:srgbClr val="A51C30"/>
            </a:solidFill>
            <a:prstDash val="solid"/>
            <a:round/>
            <a:headEnd len="med" w="med" type="triangle"/>
            <a:tailEnd len="med" w="med" type="none"/>
          </a:ln>
        </p:spPr>
      </p:cxnSp>
      <p:cxnSp>
        <p:nvCxnSpPr>
          <p:cNvPr id="221" name="Google Shape;221;p28"/>
          <p:cNvCxnSpPr>
            <a:stCxn id="218" idx="2"/>
            <a:endCxn id="209" idx="6"/>
          </p:cNvCxnSpPr>
          <p:nvPr/>
        </p:nvCxnSpPr>
        <p:spPr>
          <a:xfrm rot="10800000">
            <a:off x="2681825" y="2537325"/>
            <a:ext cx="620700" cy="561900"/>
          </a:xfrm>
          <a:prstGeom prst="straightConnector1">
            <a:avLst/>
          </a:prstGeom>
          <a:noFill/>
          <a:ln cap="flat" cmpd="sng" w="19050">
            <a:solidFill>
              <a:srgbClr val="A51C30"/>
            </a:solidFill>
            <a:prstDash val="solid"/>
            <a:round/>
            <a:headEnd len="med" w="med" type="triangle"/>
            <a:tailEnd len="med" w="med" type="none"/>
          </a:ln>
        </p:spPr>
      </p:cxnSp>
      <p:cxnSp>
        <p:nvCxnSpPr>
          <p:cNvPr id="222" name="Google Shape;222;p28"/>
          <p:cNvCxnSpPr>
            <a:stCxn id="213" idx="2"/>
            <a:endCxn id="217" idx="6"/>
          </p:cNvCxnSpPr>
          <p:nvPr/>
        </p:nvCxnSpPr>
        <p:spPr>
          <a:xfrm flipH="1">
            <a:off x="2681800" y="2110525"/>
            <a:ext cx="620700" cy="1415400"/>
          </a:xfrm>
          <a:prstGeom prst="straightConnector1">
            <a:avLst/>
          </a:prstGeom>
          <a:noFill/>
          <a:ln cap="flat" cmpd="sng" w="19050">
            <a:solidFill>
              <a:srgbClr val="A51C30"/>
            </a:solidFill>
            <a:prstDash val="solid"/>
            <a:round/>
            <a:headEnd len="med" w="med" type="triangle"/>
            <a:tailEnd len="med" w="med" type="none"/>
          </a:ln>
        </p:spPr>
      </p:cxnSp>
      <p:cxnSp>
        <p:nvCxnSpPr>
          <p:cNvPr id="223" name="Google Shape;223;p28"/>
          <p:cNvCxnSpPr/>
          <p:nvPr/>
        </p:nvCxnSpPr>
        <p:spPr>
          <a:xfrm>
            <a:off x="1273200" y="3522250"/>
            <a:ext cx="901800" cy="7500"/>
          </a:xfrm>
          <a:prstGeom prst="straightConnector1">
            <a:avLst/>
          </a:prstGeom>
          <a:noFill/>
          <a:ln cap="flat" cmpd="sng" w="19050">
            <a:solidFill>
              <a:srgbClr val="A51C3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24" name="Google Shape;224;p28"/>
          <p:cNvCxnSpPr/>
          <p:nvPr/>
        </p:nvCxnSpPr>
        <p:spPr>
          <a:xfrm flipH="1">
            <a:off x="3787950" y="3095925"/>
            <a:ext cx="836400" cy="6600"/>
          </a:xfrm>
          <a:prstGeom prst="straightConnector1">
            <a:avLst/>
          </a:prstGeom>
          <a:noFill/>
          <a:ln cap="flat" cmpd="sng" w="19050">
            <a:solidFill>
              <a:srgbClr val="A51C30"/>
            </a:solidFill>
            <a:prstDash val="solid"/>
            <a:round/>
            <a:headEnd len="med" w="med" type="triangle"/>
            <a:tailEnd len="med" w="med" type="none"/>
          </a:ln>
        </p:spPr>
      </p:cxnSp>
      <p:sp>
        <p:nvSpPr>
          <p:cNvPr id="225" name="Google Shape;225;p28"/>
          <p:cNvSpPr/>
          <p:nvPr/>
        </p:nvSpPr>
        <p:spPr>
          <a:xfrm>
            <a:off x="4785787" y="1796475"/>
            <a:ext cx="620554" cy="493922"/>
          </a:xfrm>
          <a:custGeom>
            <a:rect b="b" l="l" r="r" t="t"/>
            <a:pathLst>
              <a:path extrusionOk="0" h="152445" w="190500">
                <a:moveTo>
                  <a:pt x="42714" y="57718"/>
                </a:moveTo>
                <a:cubicBezTo>
                  <a:pt x="42714" y="57718"/>
                  <a:pt x="24933" y="50774"/>
                  <a:pt x="24933" y="27380"/>
                </a:cubicBezTo>
                <a:cubicBezTo>
                  <a:pt x="24933" y="9237"/>
                  <a:pt x="35614" y="8732"/>
                  <a:pt x="40425" y="9418"/>
                </a:cubicBezTo>
                <a:cubicBezTo>
                  <a:pt x="41912" y="9625"/>
                  <a:pt x="43387" y="9017"/>
                  <a:pt x="44292" y="7814"/>
                </a:cubicBezTo>
                <a:cubicBezTo>
                  <a:pt x="45986" y="5564"/>
                  <a:pt x="44951" y="2305"/>
                  <a:pt x="42274" y="1452"/>
                </a:cubicBezTo>
                <a:cubicBezTo>
                  <a:pt x="33274" y="-1419"/>
                  <a:pt x="15544" y="-3075"/>
                  <a:pt x="13488" y="27380"/>
                </a:cubicBezTo>
                <a:cubicBezTo>
                  <a:pt x="13488" y="27380"/>
                  <a:pt x="11910" y="48808"/>
                  <a:pt x="30481" y="67495"/>
                </a:cubicBezTo>
                <a:lnTo>
                  <a:pt x="26135" y="93941"/>
                </a:lnTo>
                <a:cubicBezTo>
                  <a:pt x="26135" y="93941"/>
                  <a:pt x="20536" y="104752"/>
                  <a:pt x="13462" y="108308"/>
                </a:cubicBezTo>
                <a:cubicBezTo>
                  <a:pt x="6388" y="111864"/>
                  <a:pt x="0" y="140702"/>
                  <a:pt x="0" y="140702"/>
                </a:cubicBezTo>
                <a:lnTo>
                  <a:pt x="16630" y="152445"/>
                </a:lnTo>
                <a:cubicBezTo>
                  <a:pt x="16630" y="152445"/>
                  <a:pt x="23071" y="143767"/>
                  <a:pt x="13591" y="137832"/>
                </a:cubicBezTo>
                <a:cubicBezTo>
                  <a:pt x="14626" y="138388"/>
                  <a:pt x="15376" y="120645"/>
                  <a:pt x="24584" y="117153"/>
                </a:cubicBezTo>
                <a:cubicBezTo>
                  <a:pt x="35666" y="112951"/>
                  <a:pt x="41951" y="110623"/>
                  <a:pt x="41951" y="110623"/>
                </a:cubicBezTo>
                <a:lnTo>
                  <a:pt x="39973" y="127357"/>
                </a:lnTo>
                <a:lnTo>
                  <a:pt x="51029" y="151423"/>
                </a:lnTo>
                <a:lnTo>
                  <a:pt x="71177" y="151423"/>
                </a:lnTo>
                <a:cubicBezTo>
                  <a:pt x="71177" y="151423"/>
                  <a:pt x="74617" y="138569"/>
                  <a:pt x="60289" y="142332"/>
                </a:cubicBezTo>
                <a:cubicBezTo>
                  <a:pt x="60289" y="142332"/>
                  <a:pt x="52206" y="138336"/>
                  <a:pt x="53784" y="130034"/>
                </a:cubicBezTo>
                <a:cubicBezTo>
                  <a:pt x="55362" y="121731"/>
                  <a:pt x="61685" y="121641"/>
                  <a:pt x="65642" y="110623"/>
                </a:cubicBezTo>
                <a:lnTo>
                  <a:pt x="102783" y="110623"/>
                </a:lnTo>
                <a:cubicBezTo>
                  <a:pt x="102783" y="110623"/>
                  <a:pt x="102136" y="129245"/>
                  <a:pt x="96136" y="135956"/>
                </a:cubicBezTo>
                <a:lnTo>
                  <a:pt x="96136" y="151410"/>
                </a:lnTo>
                <a:lnTo>
                  <a:pt x="116607" y="151410"/>
                </a:lnTo>
                <a:cubicBezTo>
                  <a:pt x="116607" y="151410"/>
                  <a:pt x="115676" y="141026"/>
                  <a:pt x="105576" y="142177"/>
                </a:cubicBezTo>
                <a:cubicBezTo>
                  <a:pt x="105576" y="142177"/>
                  <a:pt x="111473" y="115796"/>
                  <a:pt x="122142" y="112640"/>
                </a:cubicBezTo>
                <a:lnTo>
                  <a:pt x="135578" y="113041"/>
                </a:lnTo>
                <a:lnTo>
                  <a:pt x="142290" y="122132"/>
                </a:lnTo>
                <a:lnTo>
                  <a:pt x="172369" y="151410"/>
                </a:lnTo>
                <a:lnTo>
                  <a:pt x="190500" y="151410"/>
                </a:lnTo>
                <a:cubicBezTo>
                  <a:pt x="190500" y="151410"/>
                  <a:pt x="190500" y="138995"/>
                  <a:pt x="176857" y="141427"/>
                </a:cubicBezTo>
                <a:cubicBezTo>
                  <a:pt x="176857" y="141427"/>
                  <a:pt x="154549" y="115317"/>
                  <a:pt x="154937" y="110623"/>
                </a:cubicBezTo>
                <a:cubicBezTo>
                  <a:pt x="155325" y="105929"/>
                  <a:pt x="154148" y="81177"/>
                  <a:pt x="165994" y="74582"/>
                </a:cubicBezTo>
                <a:lnTo>
                  <a:pt x="178241" y="74582"/>
                </a:lnTo>
                <a:lnTo>
                  <a:pt x="184564" y="67495"/>
                </a:lnTo>
                <a:lnTo>
                  <a:pt x="177853" y="58908"/>
                </a:lnTo>
                <a:cubicBezTo>
                  <a:pt x="177853" y="58908"/>
                  <a:pt x="176275" y="51356"/>
                  <a:pt x="166796" y="50386"/>
                </a:cubicBezTo>
                <a:lnTo>
                  <a:pt x="166395" y="39407"/>
                </a:lnTo>
                <a:lnTo>
                  <a:pt x="156916" y="50386"/>
                </a:lnTo>
                <a:cubicBezTo>
                  <a:pt x="156916" y="50386"/>
                  <a:pt x="147825" y="51007"/>
                  <a:pt x="134789" y="64042"/>
                </a:cubicBezTo>
                <a:cubicBezTo>
                  <a:pt x="134789" y="64042"/>
                  <a:pt x="86191" y="57253"/>
                  <a:pt x="83424" y="55313"/>
                </a:cubicBezTo>
                <a:cubicBezTo>
                  <a:pt x="83411" y="55313"/>
                  <a:pt x="57159" y="50282"/>
                  <a:pt x="42714" y="57718"/>
                </a:cubicBezTo>
                <a:close/>
              </a:path>
              <a:path extrusionOk="0" fill="none" h="152445" w="190500">
                <a:moveTo>
                  <a:pt x="42714" y="57718"/>
                </a:moveTo>
                <a:cubicBezTo>
                  <a:pt x="42714" y="57718"/>
                  <a:pt x="24933" y="50774"/>
                  <a:pt x="24933" y="27380"/>
                </a:cubicBezTo>
                <a:cubicBezTo>
                  <a:pt x="24933" y="9237"/>
                  <a:pt x="35614" y="8732"/>
                  <a:pt x="40425" y="9418"/>
                </a:cubicBezTo>
                <a:cubicBezTo>
                  <a:pt x="41912" y="9625"/>
                  <a:pt x="43387" y="9017"/>
                  <a:pt x="44292" y="7814"/>
                </a:cubicBezTo>
                <a:cubicBezTo>
                  <a:pt x="45986" y="5564"/>
                  <a:pt x="44951" y="2305"/>
                  <a:pt x="42274" y="1452"/>
                </a:cubicBezTo>
                <a:cubicBezTo>
                  <a:pt x="33274" y="-1419"/>
                  <a:pt x="15544" y="-3075"/>
                  <a:pt x="13488" y="27380"/>
                </a:cubicBezTo>
                <a:cubicBezTo>
                  <a:pt x="13488" y="27380"/>
                  <a:pt x="11910" y="48808"/>
                  <a:pt x="30481" y="67495"/>
                </a:cubicBezTo>
                <a:lnTo>
                  <a:pt x="26135" y="93941"/>
                </a:lnTo>
                <a:cubicBezTo>
                  <a:pt x="26135" y="93941"/>
                  <a:pt x="20536" y="104752"/>
                  <a:pt x="13462" y="108308"/>
                </a:cubicBezTo>
                <a:cubicBezTo>
                  <a:pt x="6388" y="111864"/>
                  <a:pt x="0" y="140702"/>
                  <a:pt x="0" y="140702"/>
                </a:cubicBezTo>
                <a:lnTo>
                  <a:pt x="16630" y="152445"/>
                </a:lnTo>
                <a:cubicBezTo>
                  <a:pt x="16630" y="152445"/>
                  <a:pt x="23071" y="143767"/>
                  <a:pt x="13591" y="137832"/>
                </a:cubicBezTo>
                <a:cubicBezTo>
                  <a:pt x="14626" y="138388"/>
                  <a:pt x="15376" y="120645"/>
                  <a:pt x="24584" y="117153"/>
                </a:cubicBezTo>
                <a:cubicBezTo>
                  <a:pt x="35666" y="112951"/>
                  <a:pt x="41951" y="110623"/>
                  <a:pt x="41951" y="110623"/>
                </a:cubicBezTo>
                <a:lnTo>
                  <a:pt x="39973" y="127357"/>
                </a:lnTo>
                <a:lnTo>
                  <a:pt x="51029" y="151423"/>
                </a:lnTo>
                <a:lnTo>
                  <a:pt x="71177" y="151423"/>
                </a:lnTo>
                <a:cubicBezTo>
                  <a:pt x="71177" y="151423"/>
                  <a:pt x="74617" y="138569"/>
                  <a:pt x="60289" y="142332"/>
                </a:cubicBezTo>
                <a:cubicBezTo>
                  <a:pt x="60289" y="142332"/>
                  <a:pt x="52206" y="138336"/>
                  <a:pt x="53784" y="130034"/>
                </a:cubicBezTo>
                <a:cubicBezTo>
                  <a:pt x="55362" y="121731"/>
                  <a:pt x="61685" y="121641"/>
                  <a:pt x="65642" y="110623"/>
                </a:cubicBezTo>
                <a:lnTo>
                  <a:pt x="102783" y="110623"/>
                </a:lnTo>
                <a:cubicBezTo>
                  <a:pt x="102783" y="110623"/>
                  <a:pt x="102136" y="129245"/>
                  <a:pt x="96136" y="135956"/>
                </a:cubicBezTo>
                <a:lnTo>
                  <a:pt x="96136" y="151410"/>
                </a:lnTo>
                <a:lnTo>
                  <a:pt x="116607" y="151410"/>
                </a:lnTo>
                <a:cubicBezTo>
                  <a:pt x="116607" y="151410"/>
                  <a:pt x="115676" y="141026"/>
                  <a:pt x="105576" y="142177"/>
                </a:cubicBezTo>
                <a:cubicBezTo>
                  <a:pt x="105576" y="142177"/>
                  <a:pt x="111473" y="115796"/>
                  <a:pt x="122142" y="112640"/>
                </a:cubicBezTo>
                <a:lnTo>
                  <a:pt x="135578" y="113041"/>
                </a:lnTo>
                <a:lnTo>
                  <a:pt x="142290" y="122132"/>
                </a:lnTo>
                <a:lnTo>
                  <a:pt x="172369" y="151410"/>
                </a:lnTo>
                <a:lnTo>
                  <a:pt x="190500" y="151410"/>
                </a:lnTo>
                <a:cubicBezTo>
                  <a:pt x="190500" y="151410"/>
                  <a:pt x="190500" y="138995"/>
                  <a:pt x="176857" y="141427"/>
                </a:cubicBezTo>
                <a:cubicBezTo>
                  <a:pt x="176857" y="141427"/>
                  <a:pt x="154549" y="115317"/>
                  <a:pt x="154937" y="110623"/>
                </a:cubicBezTo>
                <a:cubicBezTo>
                  <a:pt x="155325" y="105929"/>
                  <a:pt x="154148" y="81177"/>
                  <a:pt x="165994" y="74582"/>
                </a:cubicBezTo>
                <a:lnTo>
                  <a:pt x="178241" y="74582"/>
                </a:lnTo>
                <a:lnTo>
                  <a:pt x="184564" y="67495"/>
                </a:lnTo>
                <a:lnTo>
                  <a:pt x="177853" y="58908"/>
                </a:lnTo>
                <a:cubicBezTo>
                  <a:pt x="177853" y="58908"/>
                  <a:pt x="176275" y="51356"/>
                  <a:pt x="166796" y="50386"/>
                </a:cubicBezTo>
                <a:lnTo>
                  <a:pt x="166395" y="39407"/>
                </a:lnTo>
                <a:lnTo>
                  <a:pt x="156916" y="50386"/>
                </a:lnTo>
                <a:cubicBezTo>
                  <a:pt x="156916" y="50386"/>
                  <a:pt x="147825" y="51007"/>
                  <a:pt x="134789" y="64042"/>
                </a:cubicBezTo>
                <a:cubicBezTo>
                  <a:pt x="134789" y="64042"/>
                  <a:pt x="86191" y="57253"/>
                  <a:pt x="83424" y="55313"/>
                </a:cubicBezTo>
                <a:cubicBezTo>
                  <a:pt x="83411" y="55313"/>
                  <a:pt x="57159" y="50282"/>
                  <a:pt x="42714" y="57718"/>
                </a:cubicBezTo>
                <a:close/>
              </a:path>
            </a:pathLst>
          </a:custGeom>
          <a:solidFill>
            <a:srgbClr val="A51C3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p28"/>
          <p:cNvSpPr/>
          <p:nvPr/>
        </p:nvSpPr>
        <p:spPr>
          <a:xfrm>
            <a:off x="4725298" y="2818263"/>
            <a:ext cx="741521" cy="561914"/>
          </a:xfrm>
          <a:custGeom>
            <a:rect b="b" l="l" r="r" t="t"/>
            <a:pathLst>
              <a:path extrusionOk="0" h="157952" w="190500">
                <a:moveTo>
                  <a:pt x="44465" y="111795"/>
                </a:moveTo>
                <a:cubicBezTo>
                  <a:pt x="41858" y="118089"/>
                  <a:pt x="41268" y="123087"/>
                  <a:pt x="41815" y="127034"/>
                </a:cubicBezTo>
                <a:cubicBezTo>
                  <a:pt x="41815" y="127034"/>
                  <a:pt x="0" y="115712"/>
                  <a:pt x="0" y="85219"/>
                </a:cubicBezTo>
                <a:cubicBezTo>
                  <a:pt x="14" y="85233"/>
                  <a:pt x="20569" y="116145"/>
                  <a:pt x="44465" y="111795"/>
                </a:cubicBezTo>
                <a:close/>
                <a:moveTo>
                  <a:pt x="141347" y="4700"/>
                </a:moveTo>
                <a:cubicBezTo>
                  <a:pt x="137890" y="-543"/>
                  <a:pt x="134059" y="33"/>
                  <a:pt x="134059" y="33"/>
                </a:cubicBezTo>
                <a:cubicBezTo>
                  <a:pt x="134059" y="33"/>
                  <a:pt x="119943" y="15301"/>
                  <a:pt x="125128" y="14725"/>
                </a:cubicBezTo>
                <a:cubicBezTo>
                  <a:pt x="125820" y="14653"/>
                  <a:pt x="126713" y="14769"/>
                  <a:pt x="127721" y="15013"/>
                </a:cubicBezTo>
                <a:cubicBezTo>
                  <a:pt x="134347" y="16627"/>
                  <a:pt x="146519" y="23915"/>
                  <a:pt x="146158" y="20775"/>
                </a:cubicBezTo>
                <a:cubicBezTo>
                  <a:pt x="145208" y="12666"/>
                  <a:pt x="143335" y="7710"/>
                  <a:pt x="141347" y="4700"/>
                </a:cubicBezTo>
                <a:close/>
                <a:moveTo>
                  <a:pt x="124840" y="24794"/>
                </a:moveTo>
                <a:cubicBezTo>
                  <a:pt x="124178" y="30757"/>
                  <a:pt x="123083" y="37628"/>
                  <a:pt x="122104" y="43317"/>
                </a:cubicBezTo>
                <a:cubicBezTo>
                  <a:pt x="122104" y="43317"/>
                  <a:pt x="129839" y="55777"/>
                  <a:pt x="155291" y="55028"/>
                </a:cubicBezTo>
                <a:cubicBezTo>
                  <a:pt x="154441" y="50793"/>
                  <a:pt x="155190" y="46544"/>
                  <a:pt x="159698" y="41661"/>
                </a:cubicBezTo>
                <a:cubicBezTo>
                  <a:pt x="159698" y="41661"/>
                  <a:pt x="172086" y="38593"/>
                  <a:pt x="179864" y="38305"/>
                </a:cubicBezTo>
                <a:cubicBezTo>
                  <a:pt x="187642" y="38017"/>
                  <a:pt x="185338" y="27675"/>
                  <a:pt x="185338" y="27675"/>
                </a:cubicBezTo>
                <a:cubicBezTo>
                  <a:pt x="185338" y="27675"/>
                  <a:pt x="193404" y="19320"/>
                  <a:pt x="189371" y="14135"/>
                </a:cubicBezTo>
                <a:lnTo>
                  <a:pt x="167188" y="14135"/>
                </a:lnTo>
                <a:cubicBezTo>
                  <a:pt x="167188" y="14135"/>
                  <a:pt x="163731" y="2611"/>
                  <a:pt x="149039" y="3476"/>
                </a:cubicBezTo>
                <a:cubicBezTo>
                  <a:pt x="146230" y="3634"/>
                  <a:pt x="143667" y="4052"/>
                  <a:pt x="141347" y="4686"/>
                </a:cubicBezTo>
                <a:cubicBezTo>
                  <a:pt x="143335" y="7710"/>
                  <a:pt x="145208" y="12651"/>
                  <a:pt x="146158" y="20761"/>
                </a:cubicBezTo>
                <a:cubicBezTo>
                  <a:pt x="146519" y="23901"/>
                  <a:pt x="134347" y="16612"/>
                  <a:pt x="127721" y="14999"/>
                </a:cubicBezTo>
                <a:cubicBezTo>
                  <a:pt x="126223" y="17793"/>
                  <a:pt x="125258" y="21078"/>
                  <a:pt x="124840" y="24794"/>
                </a:cubicBezTo>
                <a:close/>
                <a:moveTo>
                  <a:pt x="148751" y="135705"/>
                </a:moveTo>
                <a:lnTo>
                  <a:pt x="146158" y="110901"/>
                </a:lnTo>
                <a:cubicBezTo>
                  <a:pt x="143407" y="113609"/>
                  <a:pt x="140483" y="116116"/>
                  <a:pt x="137487" y="118435"/>
                </a:cubicBezTo>
                <a:cubicBezTo>
                  <a:pt x="136320" y="127639"/>
                  <a:pt x="135067" y="137146"/>
                  <a:pt x="135067" y="137146"/>
                </a:cubicBezTo>
                <a:cubicBezTo>
                  <a:pt x="135067" y="137146"/>
                  <a:pt x="139475" y="142173"/>
                  <a:pt x="142327" y="146984"/>
                </a:cubicBezTo>
                <a:lnTo>
                  <a:pt x="160548" y="145630"/>
                </a:lnTo>
                <a:cubicBezTo>
                  <a:pt x="158834" y="134812"/>
                  <a:pt x="148751" y="135705"/>
                  <a:pt x="148751" y="135705"/>
                </a:cubicBezTo>
                <a:close/>
                <a:moveTo>
                  <a:pt x="122824" y="152702"/>
                </a:moveTo>
                <a:cubicBezTo>
                  <a:pt x="136076" y="164514"/>
                  <a:pt x="144718" y="152702"/>
                  <a:pt x="144718" y="152702"/>
                </a:cubicBezTo>
                <a:cubicBezTo>
                  <a:pt x="144545" y="151132"/>
                  <a:pt x="143594" y="149072"/>
                  <a:pt x="142341" y="146984"/>
                </a:cubicBezTo>
                <a:cubicBezTo>
                  <a:pt x="139475" y="142173"/>
                  <a:pt x="135082" y="137146"/>
                  <a:pt x="135082" y="137146"/>
                </a:cubicBezTo>
                <a:cubicBezTo>
                  <a:pt x="135082" y="137146"/>
                  <a:pt x="136349" y="127639"/>
                  <a:pt x="137502" y="118435"/>
                </a:cubicBezTo>
                <a:cubicBezTo>
                  <a:pt x="140498" y="116116"/>
                  <a:pt x="143422" y="113609"/>
                  <a:pt x="146173" y="110901"/>
                </a:cubicBezTo>
                <a:cubicBezTo>
                  <a:pt x="150048" y="107084"/>
                  <a:pt x="153591" y="102878"/>
                  <a:pt x="156544" y="98255"/>
                </a:cubicBezTo>
                <a:cubicBezTo>
                  <a:pt x="170242" y="76807"/>
                  <a:pt x="157480" y="65946"/>
                  <a:pt x="155305" y="55042"/>
                </a:cubicBezTo>
                <a:cubicBezTo>
                  <a:pt x="129853" y="55777"/>
                  <a:pt x="122118" y="43332"/>
                  <a:pt x="122118" y="43332"/>
                </a:cubicBezTo>
                <a:cubicBezTo>
                  <a:pt x="120966" y="50015"/>
                  <a:pt x="119957" y="55042"/>
                  <a:pt x="119957" y="55042"/>
                </a:cubicBezTo>
                <a:cubicBezTo>
                  <a:pt x="119957" y="55042"/>
                  <a:pt x="109586" y="64535"/>
                  <a:pt x="98927" y="73480"/>
                </a:cubicBezTo>
                <a:cubicBezTo>
                  <a:pt x="88268" y="82425"/>
                  <a:pt x="54275" y="88186"/>
                  <a:pt x="44480" y="111809"/>
                </a:cubicBezTo>
                <a:cubicBezTo>
                  <a:pt x="41873" y="118104"/>
                  <a:pt x="41282" y="123102"/>
                  <a:pt x="41830" y="127048"/>
                </a:cubicBezTo>
                <a:cubicBezTo>
                  <a:pt x="43342" y="137895"/>
                  <a:pt x="53410" y="140761"/>
                  <a:pt x="53410" y="140761"/>
                </a:cubicBezTo>
                <a:cubicBezTo>
                  <a:pt x="53410" y="140761"/>
                  <a:pt x="50242" y="145068"/>
                  <a:pt x="53410" y="152846"/>
                </a:cubicBezTo>
                <a:lnTo>
                  <a:pt x="101232" y="152717"/>
                </a:lnTo>
                <a:cubicBezTo>
                  <a:pt x="101232" y="152717"/>
                  <a:pt x="106129" y="142936"/>
                  <a:pt x="94030" y="140761"/>
                </a:cubicBezTo>
                <a:cubicBezTo>
                  <a:pt x="94030" y="140761"/>
                  <a:pt x="105164" y="137506"/>
                  <a:pt x="118618" y="130433"/>
                </a:cubicBezTo>
                <a:lnTo>
                  <a:pt x="122824" y="152702"/>
                </a:lnTo>
                <a:close/>
              </a:path>
              <a:path extrusionOk="0" fill="none" h="157952" w="190500">
                <a:moveTo>
                  <a:pt x="141347" y="4700"/>
                </a:moveTo>
                <a:cubicBezTo>
                  <a:pt x="143667" y="4066"/>
                  <a:pt x="146230" y="3649"/>
                  <a:pt x="149039" y="3490"/>
                </a:cubicBezTo>
                <a:cubicBezTo>
                  <a:pt x="163731" y="2626"/>
                  <a:pt x="167188" y="14149"/>
                  <a:pt x="167188" y="14149"/>
                </a:cubicBezTo>
                <a:lnTo>
                  <a:pt x="189371" y="14149"/>
                </a:lnTo>
                <a:cubicBezTo>
                  <a:pt x="193404" y="19335"/>
                  <a:pt x="185338" y="27689"/>
                  <a:pt x="185338" y="27689"/>
                </a:cubicBezTo>
                <a:cubicBezTo>
                  <a:pt x="185338" y="27689"/>
                  <a:pt x="187642" y="38031"/>
                  <a:pt x="179864" y="38319"/>
                </a:cubicBezTo>
                <a:cubicBezTo>
                  <a:pt x="172086" y="38607"/>
                  <a:pt x="159698" y="41675"/>
                  <a:pt x="159698" y="41675"/>
                </a:cubicBezTo>
                <a:cubicBezTo>
                  <a:pt x="155190" y="46558"/>
                  <a:pt x="154441" y="50808"/>
                  <a:pt x="155291" y="55042"/>
                </a:cubicBezTo>
                <a:cubicBezTo>
                  <a:pt x="157480" y="65961"/>
                  <a:pt x="170228" y="76821"/>
                  <a:pt x="156529" y="98255"/>
                </a:cubicBezTo>
                <a:cubicBezTo>
                  <a:pt x="153577" y="102878"/>
                  <a:pt x="150033" y="107084"/>
                  <a:pt x="146158" y="110901"/>
                </a:cubicBezTo>
                <a:cubicBezTo>
                  <a:pt x="143407" y="113609"/>
                  <a:pt x="140483" y="116116"/>
                  <a:pt x="137487" y="118435"/>
                </a:cubicBezTo>
                <a:cubicBezTo>
                  <a:pt x="136320" y="127639"/>
                  <a:pt x="135067" y="137146"/>
                  <a:pt x="135067" y="137146"/>
                </a:cubicBezTo>
                <a:cubicBezTo>
                  <a:pt x="135067" y="137146"/>
                  <a:pt x="139475" y="142173"/>
                  <a:pt x="142327" y="146984"/>
                </a:cubicBezTo>
                <a:cubicBezTo>
                  <a:pt x="143580" y="149072"/>
                  <a:pt x="144531" y="151132"/>
                  <a:pt x="144704" y="152702"/>
                </a:cubicBezTo>
                <a:cubicBezTo>
                  <a:pt x="144704" y="152702"/>
                  <a:pt x="136061" y="164514"/>
                  <a:pt x="122809" y="152702"/>
                </a:cubicBezTo>
                <a:lnTo>
                  <a:pt x="118589" y="130433"/>
                </a:lnTo>
                <a:cubicBezTo>
                  <a:pt x="105136" y="137506"/>
                  <a:pt x="94001" y="140761"/>
                  <a:pt x="94001" y="140761"/>
                </a:cubicBezTo>
                <a:cubicBezTo>
                  <a:pt x="106101" y="142922"/>
                  <a:pt x="101203" y="152717"/>
                  <a:pt x="101203" y="152717"/>
                </a:cubicBezTo>
                <a:lnTo>
                  <a:pt x="53382" y="152846"/>
                </a:lnTo>
                <a:cubicBezTo>
                  <a:pt x="50213" y="145068"/>
                  <a:pt x="53382" y="140761"/>
                  <a:pt x="53382" y="140761"/>
                </a:cubicBezTo>
                <a:cubicBezTo>
                  <a:pt x="53382" y="140761"/>
                  <a:pt x="43313" y="137895"/>
                  <a:pt x="41801" y="127048"/>
                </a:cubicBezTo>
                <a:cubicBezTo>
                  <a:pt x="41253" y="123102"/>
                  <a:pt x="41830" y="118104"/>
                  <a:pt x="44451" y="111809"/>
                </a:cubicBezTo>
                <a:cubicBezTo>
                  <a:pt x="54246" y="88186"/>
                  <a:pt x="88240" y="82425"/>
                  <a:pt x="98899" y="73480"/>
                </a:cubicBezTo>
                <a:cubicBezTo>
                  <a:pt x="109558" y="64535"/>
                  <a:pt x="119929" y="55042"/>
                  <a:pt x="119929" y="55042"/>
                </a:cubicBezTo>
                <a:cubicBezTo>
                  <a:pt x="119929" y="55042"/>
                  <a:pt x="120937" y="50001"/>
                  <a:pt x="122089" y="43332"/>
                </a:cubicBezTo>
                <a:cubicBezTo>
                  <a:pt x="123069" y="37642"/>
                  <a:pt x="124163" y="30771"/>
                  <a:pt x="124826" y="24808"/>
                </a:cubicBezTo>
                <a:cubicBezTo>
                  <a:pt x="125244" y="21078"/>
                  <a:pt x="126209" y="17808"/>
                  <a:pt x="127707" y="15013"/>
                </a:cubicBezTo>
              </a:path>
              <a:path extrusionOk="0" fill="none" h="157952" w="190500">
                <a:moveTo>
                  <a:pt x="127721" y="14999"/>
                </a:moveTo>
                <a:cubicBezTo>
                  <a:pt x="126698" y="14754"/>
                  <a:pt x="125820" y="14639"/>
                  <a:pt x="125128" y="14711"/>
                </a:cubicBezTo>
                <a:cubicBezTo>
                  <a:pt x="119943" y="15287"/>
                  <a:pt x="134059" y="19"/>
                  <a:pt x="134059" y="19"/>
                </a:cubicBezTo>
                <a:cubicBezTo>
                  <a:pt x="134059" y="19"/>
                  <a:pt x="137890" y="-557"/>
                  <a:pt x="141347" y="4686"/>
                </a:cubicBezTo>
                <a:cubicBezTo>
                  <a:pt x="143335" y="7710"/>
                  <a:pt x="145208" y="12651"/>
                  <a:pt x="146158" y="20761"/>
                </a:cubicBezTo>
                <a:cubicBezTo>
                  <a:pt x="146519" y="23901"/>
                  <a:pt x="134347" y="16627"/>
                  <a:pt x="127721" y="14999"/>
                </a:cubicBezTo>
                <a:close/>
              </a:path>
              <a:path extrusionOk="0" fill="none" h="157952" w="190500">
                <a:moveTo>
                  <a:pt x="118603" y="130433"/>
                </a:moveTo>
                <a:lnTo>
                  <a:pt x="116068" y="99983"/>
                </a:lnTo>
              </a:path>
              <a:path extrusionOk="0" fill="none" h="157952" w="190500">
                <a:moveTo>
                  <a:pt x="137502" y="118435"/>
                </a:moveTo>
                <a:cubicBezTo>
                  <a:pt x="138135" y="113393"/>
                  <a:pt x="138740" y="108438"/>
                  <a:pt x="139100" y="105169"/>
                </a:cubicBezTo>
                <a:cubicBezTo>
                  <a:pt x="140109" y="95950"/>
                  <a:pt x="141837" y="91758"/>
                  <a:pt x="141837" y="91758"/>
                </a:cubicBezTo>
              </a:path>
              <a:path extrusionOk="0" fill="none" h="157952" w="190500">
                <a:moveTo>
                  <a:pt x="146173" y="110901"/>
                </a:moveTo>
                <a:lnTo>
                  <a:pt x="148766" y="135705"/>
                </a:lnTo>
                <a:cubicBezTo>
                  <a:pt x="148766" y="135705"/>
                  <a:pt x="158848" y="134812"/>
                  <a:pt x="160577" y="145630"/>
                </a:cubicBezTo>
                <a:lnTo>
                  <a:pt x="142356" y="146984"/>
                </a:lnTo>
              </a:path>
              <a:path extrusionOk="0" fill="none" h="157952" w="190500">
                <a:moveTo>
                  <a:pt x="92719" y="140761"/>
                </a:moveTo>
                <a:lnTo>
                  <a:pt x="72986" y="138312"/>
                </a:lnTo>
                <a:cubicBezTo>
                  <a:pt x="72986" y="138312"/>
                  <a:pt x="92863" y="137045"/>
                  <a:pt x="90847" y="113336"/>
                </a:cubicBezTo>
              </a:path>
              <a:path extrusionOk="0" fill="none" h="157952" w="190500">
                <a:moveTo>
                  <a:pt x="41815" y="127048"/>
                </a:moveTo>
                <a:cubicBezTo>
                  <a:pt x="41815" y="127048"/>
                  <a:pt x="0" y="115727"/>
                  <a:pt x="0" y="85233"/>
                </a:cubicBezTo>
                <a:cubicBezTo>
                  <a:pt x="0" y="85233"/>
                  <a:pt x="20555" y="116145"/>
                  <a:pt x="44465" y="111809"/>
                </a:cubicBezTo>
              </a:path>
              <a:path extrusionOk="0" fill="none" h="157952" w="190500">
                <a:moveTo>
                  <a:pt x="122104" y="43332"/>
                </a:moveTo>
                <a:cubicBezTo>
                  <a:pt x="122104" y="43332"/>
                  <a:pt x="129839" y="55791"/>
                  <a:pt x="155291" y="55042"/>
                </a:cubicBezTo>
              </a:path>
            </a:pathLst>
          </a:custGeom>
          <a:solidFill>
            <a:srgbClr val="A51C3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p28"/>
          <p:cNvSpPr/>
          <p:nvPr/>
        </p:nvSpPr>
        <p:spPr>
          <a:xfrm>
            <a:off x="319921" y="2212821"/>
            <a:ext cx="836295" cy="717854"/>
          </a:xfrm>
          <a:custGeom>
            <a:rect b="b" l="l" r="r" t="t"/>
            <a:pathLst>
              <a:path extrusionOk="0" h="177467" w="190500">
                <a:moveTo>
                  <a:pt x="53103" y="144244"/>
                </a:moveTo>
                <a:cubicBezTo>
                  <a:pt x="53711" y="151025"/>
                  <a:pt x="54203" y="156578"/>
                  <a:pt x="54371" y="158364"/>
                </a:cubicBezTo>
                <a:lnTo>
                  <a:pt x="40834" y="158364"/>
                </a:lnTo>
                <a:cubicBezTo>
                  <a:pt x="40834" y="158364"/>
                  <a:pt x="42930" y="144826"/>
                  <a:pt x="53103" y="144244"/>
                </a:cubicBezTo>
                <a:close/>
                <a:moveTo>
                  <a:pt x="31903" y="12606"/>
                </a:moveTo>
                <a:cubicBezTo>
                  <a:pt x="34815" y="6200"/>
                  <a:pt x="31903" y="3029"/>
                  <a:pt x="31903" y="3029"/>
                </a:cubicBezTo>
                <a:cubicBezTo>
                  <a:pt x="30273" y="3029"/>
                  <a:pt x="28707" y="3339"/>
                  <a:pt x="27244" y="3870"/>
                </a:cubicBezTo>
                <a:cubicBezTo>
                  <a:pt x="21420" y="6005"/>
                  <a:pt x="15790" y="8918"/>
                  <a:pt x="15208" y="12412"/>
                </a:cubicBezTo>
                <a:cubicBezTo>
                  <a:pt x="14625" y="15906"/>
                  <a:pt x="12684" y="20372"/>
                  <a:pt x="7054" y="20177"/>
                </a:cubicBezTo>
                <a:cubicBezTo>
                  <a:pt x="1424" y="19983"/>
                  <a:pt x="-854" y="28059"/>
                  <a:pt x="285" y="31981"/>
                </a:cubicBezTo>
                <a:cubicBezTo>
                  <a:pt x="1424" y="35903"/>
                  <a:pt x="8995" y="48133"/>
                  <a:pt x="17537" y="41921"/>
                </a:cubicBezTo>
                <a:cubicBezTo>
                  <a:pt x="26079" y="35708"/>
                  <a:pt x="31127" y="31049"/>
                  <a:pt x="34815" y="40756"/>
                </a:cubicBezTo>
                <a:cubicBezTo>
                  <a:pt x="38504" y="50463"/>
                  <a:pt x="38698" y="68479"/>
                  <a:pt x="37922" y="81305"/>
                </a:cubicBezTo>
                <a:cubicBezTo>
                  <a:pt x="37145" y="94131"/>
                  <a:pt x="48987" y="103061"/>
                  <a:pt x="49764" y="109079"/>
                </a:cubicBezTo>
                <a:cubicBezTo>
                  <a:pt x="50243" y="112794"/>
                  <a:pt x="51899" y="130900"/>
                  <a:pt x="53103" y="144244"/>
                </a:cubicBezTo>
                <a:cubicBezTo>
                  <a:pt x="53711" y="151025"/>
                  <a:pt x="54203" y="156578"/>
                  <a:pt x="54371" y="158364"/>
                </a:cubicBezTo>
                <a:cubicBezTo>
                  <a:pt x="54410" y="158752"/>
                  <a:pt x="54423" y="158972"/>
                  <a:pt x="54423" y="158972"/>
                </a:cubicBezTo>
                <a:lnTo>
                  <a:pt x="46658" y="168485"/>
                </a:lnTo>
                <a:cubicBezTo>
                  <a:pt x="46658" y="168485"/>
                  <a:pt x="38892" y="167799"/>
                  <a:pt x="38892" y="177467"/>
                </a:cubicBezTo>
                <a:lnTo>
                  <a:pt x="53453" y="177467"/>
                </a:lnTo>
                <a:lnTo>
                  <a:pt x="67236" y="159555"/>
                </a:lnTo>
                <a:lnTo>
                  <a:pt x="67236" y="108885"/>
                </a:lnTo>
                <a:cubicBezTo>
                  <a:pt x="67236" y="108885"/>
                  <a:pt x="94027" y="112573"/>
                  <a:pt x="100822" y="104226"/>
                </a:cubicBezTo>
                <a:cubicBezTo>
                  <a:pt x="107617" y="95878"/>
                  <a:pt x="122565" y="87336"/>
                  <a:pt x="132078" y="96266"/>
                </a:cubicBezTo>
                <a:cubicBezTo>
                  <a:pt x="140387" y="104057"/>
                  <a:pt x="145434" y="120002"/>
                  <a:pt x="158092" y="127664"/>
                </a:cubicBezTo>
                <a:lnTo>
                  <a:pt x="158105" y="127664"/>
                </a:lnTo>
                <a:cubicBezTo>
                  <a:pt x="159943" y="128777"/>
                  <a:pt x="161936" y="129709"/>
                  <a:pt x="164110" y="130421"/>
                </a:cubicBezTo>
                <a:cubicBezTo>
                  <a:pt x="181389" y="136051"/>
                  <a:pt x="181000" y="157212"/>
                  <a:pt x="181000" y="157212"/>
                </a:cubicBezTo>
                <a:cubicBezTo>
                  <a:pt x="181000" y="157212"/>
                  <a:pt x="175901" y="157419"/>
                  <a:pt x="173131" y="161095"/>
                </a:cubicBezTo>
                <a:cubicBezTo>
                  <a:pt x="172096" y="162467"/>
                  <a:pt x="171384" y="164317"/>
                  <a:pt x="171384" y="166815"/>
                </a:cubicBezTo>
                <a:lnTo>
                  <a:pt x="185258" y="166815"/>
                </a:lnTo>
                <a:lnTo>
                  <a:pt x="190500" y="159153"/>
                </a:lnTo>
                <a:lnTo>
                  <a:pt x="189529" y="130227"/>
                </a:lnTo>
                <a:cubicBezTo>
                  <a:pt x="189529" y="130227"/>
                  <a:pt x="166815" y="126927"/>
                  <a:pt x="165068" y="93535"/>
                </a:cubicBezTo>
                <a:cubicBezTo>
                  <a:pt x="163321" y="60144"/>
                  <a:pt x="145654" y="60920"/>
                  <a:pt x="145654" y="60920"/>
                </a:cubicBezTo>
                <a:cubicBezTo>
                  <a:pt x="138860" y="58396"/>
                  <a:pt x="107215" y="60920"/>
                  <a:pt x="92655" y="54902"/>
                </a:cubicBezTo>
                <a:cubicBezTo>
                  <a:pt x="78095" y="48884"/>
                  <a:pt x="54799" y="21899"/>
                  <a:pt x="47616" y="12580"/>
                </a:cubicBezTo>
                <a:cubicBezTo>
                  <a:pt x="47098" y="11907"/>
                  <a:pt x="46567" y="11273"/>
                  <a:pt x="46049" y="10678"/>
                </a:cubicBezTo>
                <a:cubicBezTo>
                  <a:pt x="46490" y="14535"/>
                  <a:pt x="37960" y="27865"/>
                  <a:pt x="33185" y="23840"/>
                </a:cubicBezTo>
                <a:cubicBezTo>
                  <a:pt x="33198" y="23866"/>
                  <a:pt x="28991" y="19013"/>
                  <a:pt x="31903" y="12606"/>
                </a:cubicBezTo>
                <a:close/>
                <a:moveTo>
                  <a:pt x="158092" y="127677"/>
                </a:moveTo>
                <a:cubicBezTo>
                  <a:pt x="158364" y="127897"/>
                  <a:pt x="167579" y="135495"/>
                  <a:pt x="166039" y="150042"/>
                </a:cubicBezTo>
                <a:cubicBezTo>
                  <a:pt x="166039" y="150042"/>
                  <a:pt x="156526" y="151789"/>
                  <a:pt x="156526" y="161108"/>
                </a:cubicBezTo>
                <a:lnTo>
                  <a:pt x="173118" y="161108"/>
                </a:lnTo>
                <a:cubicBezTo>
                  <a:pt x="175888" y="157432"/>
                  <a:pt x="180987" y="157225"/>
                  <a:pt x="180987" y="157225"/>
                </a:cubicBezTo>
                <a:cubicBezTo>
                  <a:pt x="180987" y="157225"/>
                  <a:pt x="181376" y="136064"/>
                  <a:pt x="164097" y="130434"/>
                </a:cubicBezTo>
                <a:cubicBezTo>
                  <a:pt x="161923" y="129722"/>
                  <a:pt x="159930" y="128790"/>
                  <a:pt x="158092" y="127677"/>
                </a:cubicBezTo>
                <a:close/>
                <a:moveTo>
                  <a:pt x="31903" y="3016"/>
                </a:moveTo>
                <a:cubicBezTo>
                  <a:pt x="31903" y="3016"/>
                  <a:pt x="34815" y="6187"/>
                  <a:pt x="31903" y="12593"/>
                </a:cubicBezTo>
                <a:cubicBezTo>
                  <a:pt x="28991" y="19000"/>
                  <a:pt x="33198" y="23853"/>
                  <a:pt x="33198" y="23853"/>
                </a:cubicBezTo>
                <a:cubicBezTo>
                  <a:pt x="37973" y="27865"/>
                  <a:pt x="46502" y="14547"/>
                  <a:pt x="46062" y="10691"/>
                </a:cubicBezTo>
                <a:cubicBezTo>
                  <a:pt x="44005" y="-7468"/>
                  <a:pt x="31903" y="3016"/>
                  <a:pt x="31903" y="3016"/>
                </a:cubicBezTo>
                <a:close/>
              </a:path>
              <a:path extrusionOk="0" fill="none" h="177467" w="190500">
                <a:moveTo>
                  <a:pt x="158092" y="52197"/>
                </a:moveTo>
                <a:lnTo>
                  <a:pt x="151323" y="62435"/>
                </a:lnTo>
              </a:path>
              <a:path extrusionOk="0" fill="none" h="177467" w="190500">
                <a:moveTo>
                  <a:pt x="158092" y="127677"/>
                </a:moveTo>
                <a:cubicBezTo>
                  <a:pt x="158364" y="127897"/>
                  <a:pt x="167579" y="135495"/>
                  <a:pt x="166039" y="150042"/>
                </a:cubicBezTo>
                <a:cubicBezTo>
                  <a:pt x="166039" y="150042"/>
                  <a:pt x="156526" y="151789"/>
                  <a:pt x="156526" y="161108"/>
                </a:cubicBezTo>
                <a:lnTo>
                  <a:pt x="173118" y="161108"/>
                </a:lnTo>
              </a:path>
              <a:path extrusionOk="0" fill="none" h="177467" w="190500">
                <a:moveTo>
                  <a:pt x="31903" y="3016"/>
                </a:moveTo>
                <a:cubicBezTo>
                  <a:pt x="30273" y="3016"/>
                  <a:pt x="28707" y="3326"/>
                  <a:pt x="27244" y="3857"/>
                </a:cubicBezTo>
                <a:cubicBezTo>
                  <a:pt x="21420" y="5993"/>
                  <a:pt x="15790" y="8905"/>
                  <a:pt x="15208" y="12399"/>
                </a:cubicBezTo>
                <a:cubicBezTo>
                  <a:pt x="14625" y="15894"/>
                  <a:pt x="12684" y="20359"/>
                  <a:pt x="7054" y="20165"/>
                </a:cubicBezTo>
                <a:cubicBezTo>
                  <a:pt x="1424" y="19970"/>
                  <a:pt x="-854" y="28046"/>
                  <a:pt x="285" y="31968"/>
                </a:cubicBezTo>
                <a:cubicBezTo>
                  <a:pt x="1424" y="35890"/>
                  <a:pt x="8995" y="48120"/>
                  <a:pt x="17537" y="41908"/>
                </a:cubicBezTo>
                <a:cubicBezTo>
                  <a:pt x="26079" y="35695"/>
                  <a:pt x="31127" y="31036"/>
                  <a:pt x="34815" y="40743"/>
                </a:cubicBezTo>
                <a:cubicBezTo>
                  <a:pt x="38504" y="50450"/>
                  <a:pt x="38698" y="68466"/>
                  <a:pt x="37922" y="81292"/>
                </a:cubicBezTo>
                <a:cubicBezTo>
                  <a:pt x="37145" y="94118"/>
                  <a:pt x="48987" y="103048"/>
                  <a:pt x="49764" y="109066"/>
                </a:cubicBezTo>
                <a:cubicBezTo>
                  <a:pt x="50243" y="112781"/>
                  <a:pt x="51899" y="130887"/>
                  <a:pt x="53103" y="144231"/>
                </a:cubicBezTo>
                <a:cubicBezTo>
                  <a:pt x="53711" y="151013"/>
                  <a:pt x="54203" y="156565"/>
                  <a:pt x="54371" y="158351"/>
                </a:cubicBezTo>
                <a:cubicBezTo>
                  <a:pt x="54410" y="158739"/>
                  <a:pt x="54423" y="158959"/>
                  <a:pt x="54423" y="158959"/>
                </a:cubicBezTo>
                <a:lnTo>
                  <a:pt x="46658" y="168472"/>
                </a:lnTo>
                <a:cubicBezTo>
                  <a:pt x="46658" y="168472"/>
                  <a:pt x="38892" y="167786"/>
                  <a:pt x="38892" y="177454"/>
                </a:cubicBezTo>
                <a:lnTo>
                  <a:pt x="53453" y="177454"/>
                </a:lnTo>
                <a:lnTo>
                  <a:pt x="67236" y="159542"/>
                </a:lnTo>
                <a:lnTo>
                  <a:pt x="67236" y="108872"/>
                </a:lnTo>
                <a:cubicBezTo>
                  <a:pt x="67236" y="108872"/>
                  <a:pt x="94027" y="112561"/>
                  <a:pt x="100822" y="104213"/>
                </a:cubicBezTo>
                <a:cubicBezTo>
                  <a:pt x="107617" y="95865"/>
                  <a:pt x="122565" y="87323"/>
                  <a:pt x="132078" y="96253"/>
                </a:cubicBezTo>
                <a:cubicBezTo>
                  <a:pt x="140387" y="104044"/>
                  <a:pt x="145434" y="119990"/>
                  <a:pt x="158092" y="127651"/>
                </a:cubicBezTo>
                <a:lnTo>
                  <a:pt x="158105" y="127651"/>
                </a:lnTo>
                <a:cubicBezTo>
                  <a:pt x="159943" y="128764"/>
                  <a:pt x="161936" y="129696"/>
                  <a:pt x="164110" y="130408"/>
                </a:cubicBezTo>
                <a:cubicBezTo>
                  <a:pt x="181389" y="136038"/>
                  <a:pt x="181000" y="157199"/>
                  <a:pt x="181000" y="157199"/>
                </a:cubicBezTo>
                <a:cubicBezTo>
                  <a:pt x="181000" y="157199"/>
                  <a:pt x="175901" y="157406"/>
                  <a:pt x="173131" y="161082"/>
                </a:cubicBezTo>
                <a:cubicBezTo>
                  <a:pt x="172096" y="162454"/>
                  <a:pt x="171384" y="164304"/>
                  <a:pt x="171384" y="166802"/>
                </a:cubicBezTo>
                <a:lnTo>
                  <a:pt x="185258" y="166802"/>
                </a:lnTo>
                <a:lnTo>
                  <a:pt x="190500" y="159140"/>
                </a:lnTo>
                <a:lnTo>
                  <a:pt x="189529" y="130214"/>
                </a:lnTo>
                <a:cubicBezTo>
                  <a:pt x="189529" y="130214"/>
                  <a:pt x="166815" y="126914"/>
                  <a:pt x="165068" y="93522"/>
                </a:cubicBezTo>
                <a:cubicBezTo>
                  <a:pt x="163321" y="60131"/>
                  <a:pt x="145654" y="60907"/>
                  <a:pt x="145654" y="60907"/>
                </a:cubicBezTo>
                <a:cubicBezTo>
                  <a:pt x="138860" y="58384"/>
                  <a:pt x="107215" y="60907"/>
                  <a:pt x="92655" y="54889"/>
                </a:cubicBezTo>
                <a:cubicBezTo>
                  <a:pt x="78095" y="48871"/>
                  <a:pt x="54799" y="21886"/>
                  <a:pt x="47616" y="12567"/>
                </a:cubicBezTo>
                <a:cubicBezTo>
                  <a:pt x="47098" y="11894"/>
                  <a:pt x="46567" y="11260"/>
                  <a:pt x="46049" y="10665"/>
                </a:cubicBezTo>
              </a:path>
              <a:path extrusionOk="0" fill="none" h="177467" w="190500">
                <a:moveTo>
                  <a:pt x="46062" y="10691"/>
                </a:moveTo>
                <a:cubicBezTo>
                  <a:pt x="44005" y="-7481"/>
                  <a:pt x="31903" y="3016"/>
                  <a:pt x="31903" y="3016"/>
                </a:cubicBezTo>
                <a:cubicBezTo>
                  <a:pt x="31903" y="3016"/>
                  <a:pt x="34815" y="6187"/>
                  <a:pt x="31903" y="12593"/>
                </a:cubicBezTo>
                <a:cubicBezTo>
                  <a:pt x="28991" y="19000"/>
                  <a:pt x="33198" y="23853"/>
                  <a:pt x="33198" y="23853"/>
                </a:cubicBezTo>
                <a:cubicBezTo>
                  <a:pt x="37973" y="27878"/>
                  <a:pt x="46502" y="14547"/>
                  <a:pt x="46062" y="10691"/>
                </a:cubicBezTo>
                <a:close/>
              </a:path>
              <a:path extrusionOk="0" fill="none" h="177467" w="190500">
                <a:moveTo>
                  <a:pt x="54423" y="158364"/>
                </a:moveTo>
                <a:lnTo>
                  <a:pt x="40834" y="158364"/>
                </a:lnTo>
                <a:cubicBezTo>
                  <a:pt x="40834" y="158364"/>
                  <a:pt x="42917" y="144826"/>
                  <a:pt x="53103" y="144244"/>
                </a:cubicBezTo>
              </a:path>
            </a:pathLst>
          </a:custGeom>
          <a:solidFill>
            <a:srgbClr val="A51C3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p28"/>
          <p:cNvSpPr txBox="1"/>
          <p:nvPr/>
        </p:nvSpPr>
        <p:spPr>
          <a:xfrm>
            <a:off x="3997325" y="2702325"/>
            <a:ext cx="3342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oogle Sans"/>
                <a:ea typeface="Google Sans"/>
                <a:cs typeface="Google Sans"/>
                <a:sym typeface="Google Sans"/>
              </a:rPr>
              <a:t>0</a:t>
            </a:r>
            <a:endParaRPr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229" name="Google Shape;229;p28"/>
          <p:cNvSpPr txBox="1"/>
          <p:nvPr/>
        </p:nvSpPr>
        <p:spPr>
          <a:xfrm>
            <a:off x="3997325" y="1714250"/>
            <a:ext cx="3342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oogle Sans"/>
                <a:ea typeface="Google Sans"/>
                <a:cs typeface="Google Sans"/>
                <a:sym typeface="Google Sans"/>
              </a:rPr>
              <a:t>1</a:t>
            </a:r>
            <a:endParaRPr>
              <a:latin typeface="Google Sans"/>
              <a:ea typeface="Google Sans"/>
              <a:cs typeface="Google Sans"/>
              <a:sym typeface="Google San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9"/>
          <p:cNvSpPr/>
          <p:nvPr/>
        </p:nvSpPr>
        <p:spPr>
          <a:xfrm>
            <a:off x="709750" y="1237768"/>
            <a:ext cx="938213" cy="771606"/>
          </a:xfrm>
          <a:custGeom>
            <a:rect b="b" l="l" r="r" t="t"/>
            <a:pathLst>
              <a:path extrusionOk="0" h="187283" w="190500">
                <a:moveTo>
                  <a:pt x="130325" y="76265"/>
                </a:moveTo>
                <a:cubicBezTo>
                  <a:pt x="133324" y="76265"/>
                  <a:pt x="135760" y="78701"/>
                  <a:pt x="135760" y="81713"/>
                </a:cubicBezTo>
                <a:cubicBezTo>
                  <a:pt x="135760" y="84713"/>
                  <a:pt x="133324" y="87162"/>
                  <a:pt x="130325" y="87162"/>
                </a:cubicBezTo>
                <a:cubicBezTo>
                  <a:pt x="127325" y="87162"/>
                  <a:pt x="124876" y="84726"/>
                  <a:pt x="124876" y="81713"/>
                </a:cubicBezTo>
                <a:cubicBezTo>
                  <a:pt x="124889" y="78701"/>
                  <a:pt x="127325" y="76265"/>
                  <a:pt x="130325" y="76265"/>
                </a:cubicBezTo>
                <a:close/>
                <a:moveTo>
                  <a:pt x="54714" y="81701"/>
                </a:moveTo>
                <a:cubicBezTo>
                  <a:pt x="54714" y="84700"/>
                  <a:pt x="57150" y="87149"/>
                  <a:pt x="60163" y="87149"/>
                </a:cubicBezTo>
                <a:cubicBezTo>
                  <a:pt x="63175" y="87149"/>
                  <a:pt x="65611" y="84713"/>
                  <a:pt x="65611" y="81701"/>
                </a:cubicBezTo>
                <a:cubicBezTo>
                  <a:pt x="65611" y="78701"/>
                  <a:pt x="63175" y="76252"/>
                  <a:pt x="60163" y="76252"/>
                </a:cubicBezTo>
                <a:cubicBezTo>
                  <a:pt x="57150" y="76265"/>
                  <a:pt x="54714" y="78701"/>
                  <a:pt x="54714" y="81701"/>
                </a:cubicBezTo>
                <a:close/>
              </a:path>
              <a:path extrusionOk="0" h="187283" w="190500">
                <a:moveTo>
                  <a:pt x="50766" y="36345"/>
                </a:moveTo>
                <a:cubicBezTo>
                  <a:pt x="50766" y="36345"/>
                  <a:pt x="40895" y="37011"/>
                  <a:pt x="35408" y="42498"/>
                </a:cubicBezTo>
                <a:cubicBezTo>
                  <a:pt x="30831" y="47087"/>
                  <a:pt x="26665" y="59420"/>
                  <a:pt x="26665" y="59420"/>
                </a:cubicBezTo>
                <a:cubicBezTo>
                  <a:pt x="26665" y="59420"/>
                  <a:pt x="14614" y="22281"/>
                  <a:pt x="23075" y="14872"/>
                </a:cubicBezTo>
                <a:cubicBezTo>
                  <a:pt x="30767" y="8141"/>
                  <a:pt x="50766" y="36345"/>
                  <a:pt x="50766" y="36345"/>
                </a:cubicBezTo>
                <a:close/>
                <a:moveTo>
                  <a:pt x="139721" y="36345"/>
                </a:moveTo>
                <a:cubicBezTo>
                  <a:pt x="139721" y="36345"/>
                  <a:pt x="149592" y="37011"/>
                  <a:pt x="155079" y="42498"/>
                </a:cubicBezTo>
                <a:cubicBezTo>
                  <a:pt x="159669" y="47087"/>
                  <a:pt x="163822" y="59420"/>
                  <a:pt x="163822" y="59420"/>
                </a:cubicBezTo>
                <a:cubicBezTo>
                  <a:pt x="163822" y="59420"/>
                  <a:pt x="175873" y="22281"/>
                  <a:pt x="167412" y="14872"/>
                </a:cubicBezTo>
                <a:cubicBezTo>
                  <a:pt x="159720" y="8141"/>
                  <a:pt x="139721" y="36345"/>
                  <a:pt x="139721" y="36345"/>
                </a:cubicBezTo>
                <a:close/>
              </a:path>
              <a:path extrusionOk="0" h="187283" w="190500">
                <a:moveTo>
                  <a:pt x="120928" y="132377"/>
                </a:moveTo>
                <a:cubicBezTo>
                  <a:pt x="120928" y="132377"/>
                  <a:pt x="133914" y="140504"/>
                  <a:pt x="150733" y="153196"/>
                </a:cubicBezTo>
                <a:cubicBezTo>
                  <a:pt x="144888" y="158541"/>
                  <a:pt x="138362" y="163157"/>
                  <a:pt x="131414" y="166733"/>
                </a:cubicBezTo>
                <a:cubicBezTo>
                  <a:pt x="131235" y="166823"/>
                  <a:pt x="131055" y="166913"/>
                  <a:pt x="130889" y="167002"/>
                </a:cubicBezTo>
                <a:cubicBezTo>
                  <a:pt x="130889" y="167002"/>
                  <a:pt x="115890" y="176758"/>
                  <a:pt x="95263" y="176758"/>
                </a:cubicBezTo>
                <a:lnTo>
                  <a:pt x="95250" y="176758"/>
                </a:lnTo>
                <a:cubicBezTo>
                  <a:pt x="74623" y="176758"/>
                  <a:pt x="59611" y="167002"/>
                  <a:pt x="59611" y="167002"/>
                </a:cubicBezTo>
                <a:cubicBezTo>
                  <a:pt x="59445" y="166913"/>
                  <a:pt x="59265" y="166823"/>
                  <a:pt x="59086" y="166733"/>
                </a:cubicBezTo>
                <a:cubicBezTo>
                  <a:pt x="52138" y="163157"/>
                  <a:pt x="45612" y="158541"/>
                  <a:pt x="39767" y="153196"/>
                </a:cubicBezTo>
                <a:cubicBezTo>
                  <a:pt x="56586" y="140491"/>
                  <a:pt x="69572" y="132377"/>
                  <a:pt x="69572" y="132377"/>
                </a:cubicBezTo>
                <a:cubicBezTo>
                  <a:pt x="69418" y="132274"/>
                  <a:pt x="44471" y="116429"/>
                  <a:pt x="18986" y="125518"/>
                </a:cubicBezTo>
                <a:cubicBezTo>
                  <a:pt x="11333" y="109711"/>
                  <a:pt x="9051" y="92302"/>
                  <a:pt x="14986" y="76791"/>
                </a:cubicBezTo>
                <a:cubicBezTo>
                  <a:pt x="20524" y="62304"/>
                  <a:pt x="-2115" y="16987"/>
                  <a:pt x="16730" y="1539"/>
                </a:cubicBezTo>
                <a:cubicBezTo>
                  <a:pt x="28306" y="-7960"/>
                  <a:pt x="60188" y="29614"/>
                  <a:pt x="60188" y="29614"/>
                </a:cubicBezTo>
                <a:cubicBezTo>
                  <a:pt x="60188" y="29614"/>
                  <a:pt x="69585" y="17346"/>
                  <a:pt x="95276" y="16295"/>
                </a:cubicBezTo>
                <a:cubicBezTo>
                  <a:pt x="120966" y="17346"/>
                  <a:pt x="130363" y="29614"/>
                  <a:pt x="130363" y="29614"/>
                </a:cubicBezTo>
                <a:cubicBezTo>
                  <a:pt x="130363" y="29614"/>
                  <a:pt x="162245" y="-7960"/>
                  <a:pt x="173822" y="1539"/>
                </a:cubicBezTo>
                <a:cubicBezTo>
                  <a:pt x="192667" y="16987"/>
                  <a:pt x="170027" y="62304"/>
                  <a:pt x="175565" y="76791"/>
                </a:cubicBezTo>
                <a:cubicBezTo>
                  <a:pt x="181501" y="92302"/>
                  <a:pt x="179219" y="109724"/>
                  <a:pt x="171565" y="125518"/>
                </a:cubicBezTo>
                <a:cubicBezTo>
                  <a:pt x="145952" y="116403"/>
                  <a:pt x="120928" y="132377"/>
                  <a:pt x="120928" y="132377"/>
                </a:cubicBezTo>
                <a:close/>
                <a:moveTo>
                  <a:pt x="95237" y="147735"/>
                </a:moveTo>
                <a:cubicBezTo>
                  <a:pt x="95250" y="147452"/>
                  <a:pt x="95250" y="147299"/>
                  <a:pt x="95250" y="147299"/>
                </a:cubicBezTo>
                <a:lnTo>
                  <a:pt x="95250" y="126646"/>
                </a:lnTo>
                <a:lnTo>
                  <a:pt x="95237" y="126633"/>
                </a:lnTo>
                <a:lnTo>
                  <a:pt x="114262" y="105776"/>
                </a:lnTo>
                <a:lnTo>
                  <a:pt x="76213" y="105776"/>
                </a:lnTo>
                <a:lnTo>
                  <a:pt x="95237" y="126633"/>
                </a:lnTo>
                <a:lnTo>
                  <a:pt x="95224" y="126646"/>
                </a:lnTo>
                <a:lnTo>
                  <a:pt x="95224" y="147299"/>
                </a:lnTo>
                <a:cubicBezTo>
                  <a:pt x="95237" y="147299"/>
                  <a:pt x="95224" y="147452"/>
                  <a:pt x="95237" y="147735"/>
                </a:cubicBezTo>
                <a:close/>
                <a:moveTo>
                  <a:pt x="163822" y="59420"/>
                </a:moveTo>
                <a:cubicBezTo>
                  <a:pt x="163822" y="59420"/>
                  <a:pt x="175873" y="22281"/>
                  <a:pt x="167412" y="14872"/>
                </a:cubicBezTo>
                <a:cubicBezTo>
                  <a:pt x="159720" y="8141"/>
                  <a:pt x="139721" y="36345"/>
                  <a:pt x="139721" y="36345"/>
                </a:cubicBezTo>
                <a:cubicBezTo>
                  <a:pt x="139721" y="36345"/>
                  <a:pt x="149592" y="37011"/>
                  <a:pt x="155079" y="42498"/>
                </a:cubicBezTo>
                <a:cubicBezTo>
                  <a:pt x="159656" y="47087"/>
                  <a:pt x="163822" y="59420"/>
                  <a:pt x="163822" y="59420"/>
                </a:cubicBezTo>
                <a:close/>
                <a:moveTo>
                  <a:pt x="135773" y="81701"/>
                </a:moveTo>
                <a:cubicBezTo>
                  <a:pt x="135773" y="78701"/>
                  <a:pt x="133337" y="76252"/>
                  <a:pt x="130337" y="76252"/>
                </a:cubicBezTo>
                <a:cubicBezTo>
                  <a:pt x="127338" y="76252"/>
                  <a:pt x="124889" y="78688"/>
                  <a:pt x="124889" y="81701"/>
                </a:cubicBezTo>
                <a:cubicBezTo>
                  <a:pt x="124889" y="84700"/>
                  <a:pt x="127325" y="87149"/>
                  <a:pt x="130337" y="87149"/>
                </a:cubicBezTo>
                <a:cubicBezTo>
                  <a:pt x="133337" y="87149"/>
                  <a:pt x="135773" y="84713"/>
                  <a:pt x="135773" y="81701"/>
                </a:cubicBezTo>
                <a:close/>
                <a:moveTo>
                  <a:pt x="65598" y="81701"/>
                </a:moveTo>
                <a:cubicBezTo>
                  <a:pt x="65598" y="78701"/>
                  <a:pt x="63162" y="76252"/>
                  <a:pt x="60150" y="76252"/>
                </a:cubicBezTo>
                <a:cubicBezTo>
                  <a:pt x="57150" y="76252"/>
                  <a:pt x="54701" y="78688"/>
                  <a:pt x="54701" y="81701"/>
                </a:cubicBezTo>
                <a:cubicBezTo>
                  <a:pt x="54701" y="84700"/>
                  <a:pt x="57137" y="87149"/>
                  <a:pt x="60150" y="87149"/>
                </a:cubicBezTo>
                <a:cubicBezTo>
                  <a:pt x="63162" y="87149"/>
                  <a:pt x="65598" y="84713"/>
                  <a:pt x="65598" y="81701"/>
                </a:cubicBezTo>
                <a:close/>
                <a:moveTo>
                  <a:pt x="35408" y="42498"/>
                </a:moveTo>
                <a:cubicBezTo>
                  <a:pt x="40895" y="37011"/>
                  <a:pt x="50766" y="36345"/>
                  <a:pt x="50766" y="36345"/>
                </a:cubicBezTo>
                <a:cubicBezTo>
                  <a:pt x="50766" y="36345"/>
                  <a:pt x="30767" y="8141"/>
                  <a:pt x="23075" y="14872"/>
                </a:cubicBezTo>
                <a:cubicBezTo>
                  <a:pt x="14614" y="22281"/>
                  <a:pt x="26665" y="59420"/>
                  <a:pt x="26665" y="59420"/>
                </a:cubicBezTo>
                <a:cubicBezTo>
                  <a:pt x="26665" y="59420"/>
                  <a:pt x="30831" y="47087"/>
                  <a:pt x="35408" y="42498"/>
                </a:cubicBezTo>
                <a:close/>
                <a:moveTo>
                  <a:pt x="120928" y="132377"/>
                </a:moveTo>
                <a:cubicBezTo>
                  <a:pt x="120928" y="132377"/>
                  <a:pt x="140221" y="130928"/>
                  <a:pt x="162245" y="140581"/>
                </a:cubicBezTo>
                <a:cubicBezTo>
                  <a:pt x="165861" y="135825"/>
                  <a:pt x="168989" y="130761"/>
                  <a:pt x="171514" y="125531"/>
                </a:cubicBezTo>
                <a:cubicBezTo>
                  <a:pt x="145952" y="116403"/>
                  <a:pt x="120928" y="132377"/>
                  <a:pt x="120928" y="132377"/>
                </a:cubicBezTo>
                <a:close/>
                <a:moveTo>
                  <a:pt x="150733" y="153209"/>
                </a:moveTo>
                <a:cubicBezTo>
                  <a:pt x="154951" y="149350"/>
                  <a:pt x="158823" y="145106"/>
                  <a:pt x="162245" y="140581"/>
                </a:cubicBezTo>
                <a:cubicBezTo>
                  <a:pt x="140221" y="130928"/>
                  <a:pt x="120928" y="132377"/>
                  <a:pt x="120928" y="132377"/>
                </a:cubicBezTo>
                <a:cubicBezTo>
                  <a:pt x="120928" y="132377"/>
                  <a:pt x="133914" y="140504"/>
                  <a:pt x="150733" y="153209"/>
                </a:cubicBezTo>
                <a:close/>
                <a:moveTo>
                  <a:pt x="69547" y="132377"/>
                </a:moveTo>
                <a:cubicBezTo>
                  <a:pt x="69341" y="132364"/>
                  <a:pt x="50125" y="130979"/>
                  <a:pt x="28229" y="140581"/>
                </a:cubicBezTo>
                <a:cubicBezTo>
                  <a:pt x="31665" y="145094"/>
                  <a:pt x="35523" y="149337"/>
                  <a:pt x="39741" y="153209"/>
                </a:cubicBezTo>
                <a:cubicBezTo>
                  <a:pt x="56573" y="140504"/>
                  <a:pt x="69559" y="132377"/>
                  <a:pt x="69547" y="132377"/>
                </a:cubicBezTo>
                <a:cubicBezTo>
                  <a:pt x="69559" y="132377"/>
                  <a:pt x="69559" y="132377"/>
                  <a:pt x="69547" y="132377"/>
                </a:cubicBezTo>
                <a:close/>
                <a:moveTo>
                  <a:pt x="18960" y="125531"/>
                </a:moveTo>
                <a:cubicBezTo>
                  <a:pt x="21499" y="130774"/>
                  <a:pt x="24627" y="135825"/>
                  <a:pt x="28242" y="140581"/>
                </a:cubicBezTo>
                <a:cubicBezTo>
                  <a:pt x="50138" y="130979"/>
                  <a:pt x="69354" y="132364"/>
                  <a:pt x="69559" y="132377"/>
                </a:cubicBezTo>
                <a:cubicBezTo>
                  <a:pt x="69406" y="132287"/>
                  <a:pt x="44459" y="116429"/>
                  <a:pt x="18960" y="125531"/>
                </a:cubicBezTo>
                <a:close/>
              </a:path>
              <a:path extrusionOk="0" h="187283" w="190500">
                <a:moveTo>
                  <a:pt x="114262" y="105776"/>
                </a:moveTo>
                <a:lnTo>
                  <a:pt x="95237" y="126633"/>
                </a:lnTo>
                <a:lnTo>
                  <a:pt x="76213" y="105776"/>
                </a:lnTo>
                <a:lnTo>
                  <a:pt x="95250" y="105776"/>
                </a:lnTo>
                <a:close/>
              </a:path>
              <a:path extrusionOk="0" fill="none" h="187283" w="190500">
                <a:moveTo>
                  <a:pt x="95250" y="126646"/>
                </a:moveTo>
                <a:lnTo>
                  <a:pt x="95237" y="126633"/>
                </a:lnTo>
                <a:lnTo>
                  <a:pt x="76213" y="105776"/>
                </a:lnTo>
                <a:lnTo>
                  <a:pt x="95237" y="105776"/>
                </a:lnTo>
              </a:path>
              <a:path extrusionOk="0" fill="none" h="187283" w="190500">
                <a:moveTo>
                  <a:pt x="69547" y="132377"/>
                </a:moveTo>
                <a:cubicBezTo>
                  <a:pt x="69393" y="132274"/>
                  <a:pt x="44446" y="116429"/>
                  <a:pt x="18960" y="125518"/>
                </a:cubicBezTo>
                <a:cubicBezTo>
                  <a:pt x="12538" y="127800"/>
                  <a:pt x="6089" y="131672"/>
                  <a:pt x="0" y="137774"/>
                </a:cubicBezTo>
              </a:path>
              <a:path extrusionOk="0" fill="none" h="187283" w="190500">
                <a:moveTo>
                  <a:pt x="69559" y="132377"/>
                </a:moveTo>
                <a:cubicBezTo>
                  <a:pt x="69354" y="132364"/>
                  <a:pt x="50138" y="130979"/>
                  <a:pt x="28242" y="140581"/>
                </a:cubicBezTo>
                <a:cubicBezTo>
                  <a:pt x="18896" y="144683"/>
                  <a:pt x="9063" y="150773"/>
                  <a:pt x="0" y="159836"/>
                </a:cubicBezTo>
              </a:path>
              <a:path extrusionOk="0" fill="none" h="187283" w="190500">
                <a:moveTo>
                  <a:pt x="69559" y="132377"/>
                </a:moveTo>
                <a:cubicBezTo>
                  <a:pt x="69559" y="132377"/>
                  <a:pt x="56573" y="140504"/>
                  <a:pt x="39754" y="153196"/>
                </a:cubicBezTo>
                <a:cubicBezTo>
                  <a:pt x="27370" y="162554"/>
                  <a:pt x="12897" y="174387"/>
                  <a:pt x="0" y="187283"/>
                </a:cubicBezTo>
              </a:path>
              <a:path extrusionOk="0" fill="none" h="187283" w="190500">
                <a:moveTo>
                  <a:pt x="78777" y="163439"/>
                </a:moveTo>
                <a:lnTo>
                  <a:pt x="78713" y="163439"/>
                </a:lnTo>
                <a:cubicBezTo>
                  <a:pt x="69277" y="163413"/>
                  <a:pt x="65226" y="158349"/>
                  <a:pt x="63483" y="153901"/>
                </a:cubicBezTo>
              </a:path>
              <a:path extrusionOk="0" fill="none" h="187283" w="190500">
                <a:moveTo>
                  <a:pt x="78649" y="163439"/>
                </a:moveTo>
                <a:lnTo>
                  <a:pt x="78725" y="163439"/>
                </a:lnTo>
              </a:path>
              <a:path extrusionOk="0" fill="none" h="187283" w="190500">
                <a:moveTo>
                  <a:pt x="95250" y="147299"/>
                </a:moveTo>
                <a:cubicBezTo>
                  <a:pt x="95250" y="147299"/>
                  <a:pt x="95250" y="147452"/>
                  <a:pt x="95237" y="147735"/>
                </a:cubicBezTo>
                <a:cubicBezTo>
                  <a:pt x="95135" y="150311"/>
                  <a:pt x="93891" y="163400"/>
                  <a:pt x="78713" y="163439"/>
                </a:cubicBezTo>
              </a:path>
              <a:path extrusionOk="0" fill="none" h="187283" w="190500">
                <a:moveTo>
                  <a:pt x="65598" y="81701"/>
                </a:moveTo>
                <a:cubicBezTo>
                  <a:pt x="65598" y="84700"/>
                  <a:pt x="63162" y="87149"/>
                  <a:pt x="60150" y="87149"/>
                </a:cubicBezTo>
                <a:cubicBezTo>
                  <a:pt x="57150" y="87149"/>
                  <a:pt x="54701" y="84713"/>
                  <a:pt x="54701" y="81701"/>
                </a:cubicBezTo>
                <a:cubicBezTo>
                  <a:pt x="54701" y="78701"/>
                  <a:pt x="57137" y="76252"/>
                  <a:pt x="60150" y="76252"/>
                </a:cubicBezTo>
                <a:cubicBezTo>
                  <a:pt x="63162" y="76265"/>
                  <a:pt x="65598" y="78701"/>
                  <a:pt x="65598" y="81701"/>
                </a:cubicBezTo>
                <a:close/>
              </a:path>
              <a:path extrusionOk="0" fill="none" h="187283" w="190500">
                <a:moveTo>
                  <a:pt x="41613" y="71611"/>
                </a:moveTo>
                <a:cubicBezTo>
                  <a:pt x="41613" y="71611"/>
                  <a:pt x="62893" y="53908"/>
                  <a:pt x="82751" y="73752"/>
                </a:cubicBezTo>
              </a:path>
              <a:path extrusionOk="0" fill="none" h="187283" w="190500">
                <a:moveTo>
                  <a:pt x="95250" y="16295"/>
                </a:moveTo>
                <a:cubicBezTo>
                  <a:pt x="69547" y="17346"/>
                  <a:pt x="60150" y="29614"/>
                  <a:pt x="60150" y="29614"/>
                </a:cubicBezTo>
                <a:cubicBezTo>
                  <a:pt x="60150" y="29614"/>
                  <a:pt x="28280" y="-7960"/>
                  <a:pt x="16691" y="1539"/>
                </a:cubicBezTo>
                <a:cubicBezTo>
                  <a:pt x="-2154" y="16987"/>
                  <a:pt x="20486" y="62304"/>
                  <a:pt x="14948" y="76791"/>
                </a:cubicBezTo>
                <a:cubicBezTo>
                  <a:pt x="9012" y="92302"/>
                  <a:pt x="11294" y="109724"/>
                  <a:pt x="18947" y="125518"/>
                </a:cubicBezTo>
                <a:cubicBezTo>
                  <a:pt x="21486" y="130761"/>
                  <a:pt x="24614" y="135812"/>
                  <a:pt x="28229" y="140568"/>
                </a:cubicBezTo>
                <a:cubicBezTo>
                  <a:pt x="31665" y="145081"/>
                  <a:pt x="35523" y="149324"/>
                  <a:pt x="39741" y="153196"/>
                </a:cubicBezTo>
                <a:cubicBezTo>
                  <a:pt x="45587" y="158541"/>
                  <a:pt x="52112" y="163157"/>
                  <a:pt x="59060" y="166733"/>
                </a:cubicBezTo>
                <a:cubicBezTo>
                  <a:pt x="59240" y="166823"/>
                  <a:pt x="59419" y="166913"/>
                  <a:pt x="59586" y="167002"/>
                </a:cubicBezTo>
              </a:path>
              <a:path extrusionOk="0" fill="none" h="187283" w="190500">
                <a:moveTo>
                  <a:pt x="59599" y="167015"/>
                </a:moveTo>
                <a:cubicBezTo>
                  <a:pt x="59599" y="167015"/>
                  <a:pt x="74598" y="176771"/>
                  <a:pt x="95237" y="176771"/>
                </a:cubicBezTo>
              </a:path>
              <a:path extrusionOk="0" fill="none" h="187283" w="190500">
                <a:moveTo>
                  <a:pt x="95250" y="126646"/>
                </a:moveTo>
                <a:lnTo>
                  <a:pt x="95250" y="147299"/>
                </a:lnTo>
              </a:path>
              <a:path extrusionOk="0" fill="none" h="187283" w="190500">
                <a:moveTo>
                  <a:pt x="50766" y="36345"/>
                </a:moveTo>
                <a:cubicBezTo>
                  <a:pt x="50766" y="36345"/>
                  <a:pt x="30767" y="8141"/>
                  <a:pt x="23075" y="14872"/>
                </a:cubicBezTo>
                <a:cubicBezTo>
                  <a:pt x="14614" y="22281"/>
                  <a:pt x="26665" y="59420"/>
                  <a:pt x="26665" y="59420"/>
                </a:cubicBezTo>
                <a:cubicBezTo>
                  <a:pt x="26665" y="59420"/>
                  <a:pt x="30831" y="47087"/>
                  <a:pt x="35408" y="42498"/>
                </a:cubicBezTo>
                <a:cubicBezTo>
                  <a:pt x="40895" y="37011"/>
                  <a:pt x="50766" y="36345"/>
                  <a:pt x="50766" y="36345"/>
                </a:cubicBezTo>
                <a:close/>
              </a:path>
              <a:path extrusionOk="0" fill="none" h="187283" w="190500">
                <a:moveTo>
                  <a:pt x="95237" y="126646"/>
                </a:moveTo>
                <a:lnTo>
                  <a:pt x="95237" y="126633"/>
                </a:lnTo>
                <a:lnTo>
                  <a:pt x="114262" y="105776"/>
                </a:lnTo>
                <a:lnTo>
                  <a:pt x="95237" y="105776"/>
                </a:lnTo>
              </a:path>
              <a:path extrusionOk="0" fill="none" h="187283" w="190500">
                <a:moveTo>
                  <a:pt x="120928" y="132377"/>
                </a:moveTo>
                <a:cubicBezTo>
                  <a:pt x="120928" y="132377"/>
                  <a:pt x="145952" y="116403"/>
                  <a:pt x="171527" y="125518"/>
                </a:cubicBezTo>
                <a:cubicBezTo>
                  <a:pt x="177950" y="127800"/>
                  <a:pt x="184398" y="131672"/>
                  <a:pt x="190500" y="137774"/>
                </a:cubicBezTo>
              </a:path>
              <a:path extrusionOk="0" fill="none" h="187283" w="190500">
                <a:moveTo>
                  <a:pt x="120928" y="132377"/>
                </a:moveTo>
                <a:cubicBezTo>
                  <a:pt x="120928" y="132377"/>
                  <a:pt x="140221" y="130928"/>
                  <a:pt x="162245" y="140581"/>
                </a:cubicBezTo>
                <a:cubicBezTo>
                  <a:pt x="171591" y="144683"/>
                  <a:pt x="181424" y="150773"/>
                  <a:pt x="190487" y="159836"/>
                </a:cubicBezTo>
              </a:path>
              <a:path extrusionOk="0" fill="none" h="187283" w="190500">
                <a:moveTo>
                  <a:pt x="120928" y="132377"/>
                </a:moveTo>
                <a:cubicBezTo>
                  <a:pt x="120928" y="132377"/>
                  <a:pt x="133914" y="140504"/>
                  <a:pt x="150733" y="153196"/>
                </a:cubicBezTo>
                <a:cubicBezTo>
                  <a:pt x="163130" y="162554"/>
                  <a:pt x="177591" y="174387"/>
                  <a:pt x="190500" y="187283"/>
                </a:cubicBezTo>
              </a:path>
              <a:path extrusionOk="0" fill="none" h="187283" w="190500">
                <a:moveTo>
                  <a:pt x="111762" y="163439"/>
                </a:moveTo>
                <a:cubicBezTo>
                  <a:pt x="121197" y="163413"/>
                  <a:pt x="125248" y="158349"/>
                  <a:pt x="126991" y="153901"/>
                </a:cubicBezTo>
              </a:path>
              <a:path extrusionOk="0" fill="none" h="187283" w="190500">
                <a:moveTo>
                  <a:pt x="111839" y="163439"/>
                </a:moveTo>
                <a:lnTo>
                  <a:pt x="111698" y="163439"/>
                </a:lnTo>
              </a:path>
              <a:path extrusionOk="0" fill="none" h="187283" w="190500">
                <a:moveTo>
                  <a:pt x="95237" y="147299"/>
                </a:moveTo>
                <a:cubicBezTo>
                  <a:pt x="95237" y="147299"/>
                  <a:pt x="95237" y="147452"/>
                  <a:pt x="95250" y="147735"/>
                </a:cubicBezTo>
                <a:cubicBezTo>
                  <a:pt x="95353" y="150311"/>
                  <a:pt x="96596" y="163400"/>
                  <a:pt x="111775" y="163439"/>
                </a:cubicBezTo>
              </a:path>
              <a:path extrusionOk="0" fill="none" h="187283" w="190500">
                <a:moveTo>
                  <a:pt x="124889" y="81701"/>
                </a:moveTo>
                <a:cubicBezTo>
                  <a:pt x="124889" y="84700"/>
                  <a:pt x="127325" y="87149"/>
                  <a:pt x="130337" y="87149"/>
                </a:cubicBezTo>
                <a:cubicBezTo>
                  <a:pt x="133337" y="87149"/>
                  <a:pt x="135773" y="84713"/>
                  <a:pt x="135773" y="81701"/>
                </a:cubicBezTo>
                <a:cubicBezTo>
                  <a:pt x="135773" y="78701"/>
                  <a:pt x="133337" y="76252"/>
                  <a:pt x="130337" y="76252"/>
                </a:cubicBezTo>
                <a:cubicBezTo>
                  <a:pt x="127325" y="76265"/>
                  <a:pt x="124889" y="78701"/>
                  <a:pt x="124889" y="81701"/>
                </a:cubicBezTo>
                <a:close/>
              </a:path>
              <a:path extrusionOk="0" fill="none" h="187283" w="190500">
                <a:moveTo>
                  <a:pt x="148875" y="71611"/>
                </a:moveTo>
                <a:cubicBezTo>
                  <a:pt x="148875" y="71611"/>
                  <a:pt x="127594" y="53908"/>
                  <a:pt x="107736" y="73752"/>
                </a:cubicBezTo>
              </a:path>
              <a:path extrusionOk="0" fill="none" h="187283" w="190500">
                <a:moveTo>
                  <a:pt x="95237" y="16295"/>
                </a:moveTo>
                <a:cubicBezTo>
                  <a:pt x="120941" y="17346"/>
                  <a:pt x="130337" y="29614"/>
                  <a:pt x="130337" y="29614"/>
                </a:cubicBezTo>
                <a:cubicBezTo>
                  <a:pt x="130337" y="29614"/>
                  <a:pt x="162220" y="-7960"/>
                  <a:pt x="173796" y="1539"/>
                </a:cubicBezTo>
                <a:cubicBezTo>
                  <a:pt x="192641" y="16987"/>
                  <a:pt x="170001" y="62304"/>
                  <a:pt x="175539" y="76791"/>
                </a:cubicBezTo>
                <a:cubicBezTo>
                  <a:pt x="181475" y="92302"/>
                  <a:pt x="179193" y="109724"/>
                  <a:pt x="171540" y="125518"/>
                </a:cubicBezTo>
                <a:cubicBezTo>
                  <a:pt x="169001" y="130761"/>
                  <a:pt x="165873" y="135812"/>
                  <a:pt x="162271" y="140568"/>
                </a:cubicBezTo>
                <a:cubicBezTo>
                  <a:pt x="158835" y="145081"/>
                  <a:pt x="154977" y="149324"/>
                  <a:pt x="150759" y="153196"/>
                </a:cubicBezTo>
                <a:cubicBezTo>
                  <a:pt x="144913" y="158541"/>
                  <a:pt x="138388" y="163157"/>
                  <a:pt x="131440" y="166733"/>
                </a:cubicBezTo>
                <a:cubicBezTo>
                  <a:pt x="131260" y="166823"/>
                  <a:pt x="131081" y="166913"/>
                  <a:pt x="130914" y="167002"/>
                </a:cubicBezTo>
              </a:path>
              <a:path extrusionOk="0" fill="none" h="187283" w="190500">
                <a:moveTo>
                  <a:pt x="130876" y="167015"/>
                </a:moveTo>
                <a:cubicBezTo>
                  <a:pt x="130876" y="167015"/>
                  <a:pt x="115877" y="176771"/>
                  <a:pt x="95250" y="176771"/>
                </a:cubicBezTo>
                <a:lnTo>
                  <a:pt x="95237" y="176771"/>
                </a:lnTo>
              </a:path>
              <a:path extrusionOk="0" fill="none" h="187283" w="190500">
                <a:moveTo>
                  <a:pt x="95237" y="147299"/>
                </a:moveTo>
                <a:lnTo>
                  <a:pt x="95237" y="126646"/>
                </a:lnTo>
              </a:path>
              <a:path extrusionOk="0" fill="none" h="187283" w="190500">
                <a:moveTo>
                  <a:pt x="139721" y="36345"/>
                </a:moveTo>
                <a:cubicBezTo>
                  <a:pt x="139721" y="36345"/>
                  <a:pt x="159720" y="8141"/>
                  <a:pt x="167412" y="14872"/>
                </a:cubicBezTo>
                <a:cubicBezTo>
                  <a:pt x="175873" y="22281"/>
                  <a:pt x="163822" y="59420"/>
                  <a:pt x="163822" y="59420"/>
                </a:cubicBezTo>
                <a:cubicBezTo>
                  <a:pt x="163822" y="59420"/>
                  <a:pt x="159656" y="47087"/>
                  <a:pt x="155079" y="42498"/>
                </a:cubicBezTo>
                <a:cubicBezTo>
                  <a:pt x="149580" y="37011"/>
                  <a:pt x="139721" y="36345"/>
                  <a:pt x="139721" y="36345"/>
                </a:cubicBezTo>
                <a:close/>
              </a:path>
            </a:pathLst>
          </a:custGeom>
          <a:solidFill>
            <a:srgbClr val="A51C3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p29"/>
          <p:cNvSpPr/>
          <p:nvPr/>
        </p:nvSpPr>
        <p:spPr>
          <a:xfrm>
            <a:off x="760708" y="2367821"/>
            <a:ext cx="836295" cy="717854"/>
          </a:xfrm>
          <a:custGeom>
            <a:rect b="b" l="l" r="r" t="t"/>
            <a:pathLst>
              <a:path extrusionOk="0" h="177467" w="190500">
                <a:moveTo>
                  <a:pt x="53103" y="144244"/>
                </a:moveTo>
                <a:cubicBezTo>
                  <a:pt x="53711" y="151025"/>
                  <a:pt x="54203" y="156578"/>
                  <a:pt x="54371" y="158364"/>
                </a:cubicBezTo>
                <a:lnTo>
                  <a:pt x="40834" y="158364"/>
                </a:lnTo>
                <a:cubicBezTo>
                  <a:pt x="40834" y="158364"/>
                  <a:pt x="42930" y="144826"/>
                  <a:pt x="53103" y="144244"/>
                </a:cubicBezTo>
                <a:close/>
                <a:moveTo>
                  <a:pt x="31903" y="12606"/>
                </a:moveTo>
                <a:cubicBezTo>
                  <a:pt x="34815" y="6200"/>
                  <a:pt x="31903" y="3029"/>
                  <a:pt x="31903" y="3029"/>
                </a:cubicBezTo>
                <a:cubicBezTo>
                  <a:pt x="30273" y="3029"/>
                  <a:pt x="28707" y="3339"/>
                  <a:pt x="27244" y="3870"/>
                </a:cubicBezTo>
                <a:cubicBezTo>
                  <a:pt x="21420" y="6005"/>
                  <a:pt x="15790" y="8918"/>
                  <a:pt x="15208" y="12412"/>
                </a:cubicBezTo>
                <a:cubicBezTo>
                  <a:pt x="14625" y="15906"/>
                  <a:pt x="12684" y="20372"/>
                  <a:pt x="7054" y="20177"/>
                </a:cubicBezTo>
                <a:cubicBezTo>
                  <a:pt x="1424" y="19983"/>
                  <a:pt x="-854" y="28059"/>
                  <a:pt x="285" y="31981"/>
                </a:cubicBezTo>
                <a:cubicBezTo>
                  <a:pt x="1424" y="35903"/>
                  <a:pt x="8995" y="48133"/>
                  <a:pt x="17537" y="41921"/>
                </a:cubicBezTo>
                <a:cubicBezTo>
                  <a:pt x="26079" y="35708"/>
                  <a:pt x="31127" y="31049"/>
                  <a:pt x="34815" y="40756"/>
                </a:cubicBezTo>
                <a:cubicBezTo>
                  <a:pt x="38504" y="50463"/>
                  <a:pt x="38698" y="68479"/>
                  <a:pt x="37922" y="81305"/>
                </a:cubicBezTo>
                <a:cubicBezTo>
                  <a:pt x="37145" y="94131"/>
                  <a:pt x="48987" y="103061"/>
                  <a:pt x="49764" y="109079"/>
                </a:cubicBezTo>
                <a:cubicBezTo>
                  <a:pt x="50243" y="112794"/>
                  <a:pt x="51899" y="130900"/>
                  <a:pt x="53103" y="144244"/>
                </a:cubicBezTo>
                <a:cubicBezTo>
                  <a:pt x="53711" y="151025"/>
                  <a:pt x="54203" y="156578"/>
                  <a:pt x="54371" y="158364"/>
                </a:cubicBezTo>
                <a:cubicBezTo>
                  <a:pt x="54410" y="158752"/>
                  <a:pt x="54423" y="158972"/>
                  <a:pt x="54423" y="158972"/>
                </a:cubicBezTo>
                <a:lnTo>
                  <a:pt x="46658" y="168485"/>
                </a:lnTo>
                <a:cubicBezTo>
                  <a:pt x="46658" y="168485"/>
                  <a:pt x="38892" y="167799"/>
                  <a:pt x="38892" y="177467"/>
                </a:cubicBezTo>
                <a:lnTo>
                  <a:pt x="53453" y="177467"/>
                </a:lnTo>
                <a:lnTo>
                  <a:pt x="67236" y="159555"/>
                </a:lnTo>
                <a:lnTo>
                  <a:pt x="67236" y="108885"/>
                </a:lnTo>
                <a:cubicBezTo>
                  <a:pt x="67236" y="108885"/>
                  <a:pt x="94027" y="112573"/>
                  <a:pt x="100822" y="104226"/>
                </a:cubicBezTo>
                <a:cubicBezTo>
                  <a:pt x="107617" y="95878"/>
                  <a:pt x="122565" y="87336"/>
                  <a:pt x="132078" y="96266"/>
                </a:cubicBezTo>
                <a:cubicBezTo>
                  <a:pt x="140387" y="104057"/>
                  <a:pt x="145434" y="120002"/>
                  <a:pt x="158092" y="127664"/>
                </a:cubicBezTo>
                <a:lnTo>
                  <a:pt x="158105" y="127664"/>
                </a:lnTo>
                <a:cubicBezTo>
                  <a:pt x="159943" y="128777"/>
                  <a:pt x="161936" y="129709"/>
                  <a:pt x="164110" y="130421"/>
                </a:cubicBezTo>
                <a:cubicBezTo>
                  <a:pt x="181389" y="136051"/>
                  <a:pt x="181000" y="157212"/>
                  <a:pt x="181000" y="157212"/>
                </a:cubicBezTo>
                <a:cubicBezTo>
                  <a:pt x="181000" y="157212"/>
                  <a:pt x="175901" y="157419"/>
                  <a:pt x="173131" y="161095"/>
                </a:cubicBezTo>
                <a:cubicBezTo>
                  <a:pt x="172096" y="162467"/>
                  <a:pt x="171384" y="164317"/>
                  <a:pt x="171384" y="166815"/>
                </a:cubicBezTo>
                <a:lnTo>
                  <a:pt x="185258" y="166815"/>
                </a:lnTo>
                <a:lnTo>
                  <a:pt x="190500" y="159153"/>
                </a:lnTo>
                <a:lnTo>
                  <a:pt x="189529" y="130227"/>
                </a:lnTo>
                <a:cubicBezTo>
                  <a:pt x="189529" y="130227"/>
                  <a:pt x="166815" y="126927"/>
                  <a:pt x="165068" y="93535"/>
                </a:cubicBezTo>
                <a:cubicBezTo>
                  <a:pt x="163321" y="60144"/>
                  <a:pt x="145654" y="60920"/>
                  <a:pt x="145654" y="60920"/>
                </a:cubicBezTo>
                <a:cubicBezTo>
                  <a:pt x="138860" y="58396"/>
                  <a:pt x="107215" y="60920"/>
                  <a:pt x="92655" y="54902"/>
                </a:cubicBezTo>
                <a:cubicBezTo>
                  <a:pt x="78095" y="48884"/>
                  <a:pt x="54799" y="21899"/>
                  <a:pt x="47616" y="12580"/>
                </a:cubicBezTo>
                <a:cubicBezTo>
                  <a:pt x="47098" y="11907"/>
                  <a:pt x="46567" y="11273"/>
                  <a:pt x="46049" y="10678"/>
                </a:cubicBezTo>
                <a:cubicBezTo>
                  <a:pt x="46490" y="14535"/>
                  <a:pt x="37960" y="27865"/>
                  <a:pt x="33185" y="23840"/>
                </a:cubicBezTo>
                <a:cubicBezTo>
                  <a:pt x="33198" y="23866"/>
                  <a:pt x="28991" y="19013"/>
                  <a:pt x="31903" y="12606"/>
                </a:cubicBezTo>
                <a:close/>
                <a:moveTo>
                  <a:pt x="158092" y="127677"/>
                </a:moveTo>
                <a:cubicBezTo>
                  <a:pt x="158364" y="127897"/>
                  <a:pt x="167579" y="135495"/>
                  <a:pt x="166039" y="150042"/>
                </a:cubicBezTo>
                <a:cubicBezTo>
                  <a:pt x="166039" y="150042"/>
                  <a:pt x="156526" y="151789"/>
                  <a:pt x="156526" y="161108"/>
                </a:cubicBezTo>
                <a:lnTo>
                  <a:pt x="173118" y="161108"/>
                </a:lnTo>
                <a:cubicBezTo>
                  <a:pt x="175888" y="157432"/>
                  <a:pt x="180987" y="157225"/>
                  <a:pt x="180987" y="157225"/>
                </a:cubicBezTo>
                <a:cubicBezTo>
                  <a:pt x="180987" y="157225"/>
                  <a:pt x="181376" y="136064"/>
                  <a:pt x="164097" y="130434"/>
                </a:cubicBezTo>
                <a:cubicBezTo>
                  <a:pt x="161923" y="129722"/>
                  <a:pt x="159930" y="128790"/>
                  <a:pt x="158092" y="127677"/>
                </a:cubicBezTo>
                <a:close/>
                <a:moveTo>
                  <a:pt x="31903" y="3016"/>
                </a:moveTo>
                <a:cubicBezTo>
                  <a:pt x="31903" y="3016"/>
                  <a:pt x="34815" y="6187"/>
                  <a:pt x="31903" y="12593"/>
                </a:cubicBezTo>
                <a:cubicBezTo>
                  <a:pt x="28991" y="19000"/>
                  <a:pt x="33198" y="23853"/>
                  <a:pt x="33198" y="23853"/>
                </a:cubicBezTo>
                <a:cubicBezTo>
                  <a:pt x="37973" y="27865"/>
                  <a:pt x="46502" y="14547"/>
                  <a:pt x="46062" y="10691"/>
                </a:cubicBezTo>
                <a:cubicBezTo>
                  <a:pt x="44005" y="-7468"/>
                  <a:pt x="31903" y="3016"/>
                  <a:pt x="31903" y="3016"/>
                </a:cubicBezTo>
                <a:close/>
              </a:path>
              <a:path extrusionOk="0" fill="none" h="177467" w="190500">
                <a:moveTo>
                  <a:pt x="158092" y="52197"/>
                </a:moveTo>
                <a:lnTo>
                  <a:pt x="151323" y="62435"/>
                </a:lnTo>
              </a:path>
              <a:path extrusionOk="0" fill="none" h="177467" w="190500">
                <a:moveTo>
                  <a:pt x="158092" y="127677"/>
                </a:moveTo>
                <a:cubicBezTo>
                  <a:pt x="158364" y="127897"/>
                  <a:pt x="167579" y="135495"/>
                  <a:pt x="166039" y="150042"/>
                </a:cubicBezTo>
                <a:cubicBezTo>
                  <a:pt x="166039" y="150042"/>
                  <a:pt x="156526" y="151789"/>
                  <a:pt x="156526" y="161108"/>
                </a:cubicBezTo>
                <a:lnTo>
                  <a:pt x="173118" y="161108"/>
                </a:lnTo>
              </a:path>
              <a:path extrusionOk="0" fill="none" h="177467" w="190500">
                <a:moveTo>
                  <a:pt x="31903" y="3016"/>
                </a:moveTo>
                <a:cubicBezTo>
                  <a:pt x="30273" y="3016"/>
                  <a:pt x="28707" y="3326"/>
                  <a:pt x="27244" y="3857"/>
                </a:cubicBezTo>
                <a:cubicBezTo>
                  <a:pt x="21420" y="5993"/>
                  <a:pt x="15790" y="8905"/>
                  <a:pt x="15208" y="12399"/>
                </a:cubicBezTo>
                <a:cubicBezTo>
                  <a:pt x="14625" y="15894"/>
                  <a:pt x="12684" y="20359"/>
                  <a:pt x="7054" y="20165"/>
                </a:cubicBezTo>
                <a:cubicBezTo>
                  <a:pt x="1424" y="19970"/>
                  <a:pt x="-854" y="28046"/>
                  <a:pt x="285" y="31968"/>
                </a:cubicBezTo>
                <a:cubicBezTo>
                  <a:pt x="1424" y="35890"/>
                  <a:pt x="8995" y="48120"/>
                  <a:pt x="17537" y="41908"/>
                </a:cubicBezTo>
                <a:cubicBezTo>
                  <a:pt x="26079" y="35695"/>
                  <a:pt x="31127" y="31036"/>
                  <a:pt x="34815" y="40743"/>
                </a:cubicBezTo>
                <a:cubicBezTo>
                  <a:pt x="38504" y="50450"/>
                  <a:pt x="38698" y="68466"/>
                  <a:pt x="37922" y="81292"/>
                </a:cubicBezTo>
                <a:cubicBezTo>
                  <a:pt x="37145" y="94118"/>
                  <a:pt x="48987" y="103048"/>
                  <a:pt x="49764" y="109066"/>
                </a:cubicBezTo>
                <a:cubicBezTo>
                  <a:pt x="50243" y="112781"/>
                  <a:pt x="51899" y="130887"/>
                  <a:pt x="53103" y="144231"/>
                </a:cubicBezTo>
                <a:cubicBezTo>
                  <a:pt x="53711" y="151013"/>
                  <a:pt x="54203" y="156565"/>
                  <a:pt x="54371" y="158351"/>
                </a:cubicBezTo>
                <a:cubicBezTo>
                  <a:pt x="54410" y="158739"/>
                  <a:pt x="54423" y="158959"/>
                  <a:pt x="54423" y="158959"/>
                </a:cubicBezTo>
                <a:lnTo>
                  <a:pt x="46658" y="168472"/>
                </a:lnTo>
                <a:cubicBezTo>
                  <a:pt x="46658" y="168472"/>
                  <a:pt x="38892" y="167786"/>
                  <a:pt x="38892" y="177454"/>
                </a:cubicBezTo>
                <a:lnTo>
                  <a:pt x="53453" y="177454"/>
                </a:lnTo>
                <a:lnTo>
                  <a:pt x="67236" y="159542"/>
                </a:lnTo>
                <a:lnTo>
                  <a:pt x="67236" y="108872"/>
                </a:lnTo>
                <a:cubicBezTo>
                  <a:pt x="67236" y="108872"/>
                  <a:pt x="94027" y="112561"/>
                  <a:pt x="100822" y="104213"/>
                </a:cubicBezTo>
                <a:cubicBezTo>
                  <a:pt x="107617" y="95865"/>
                  <a:pt x="122565" y="87323"/>
                  <a:pt x="132078" y="96253"/>
                </a:cubicBezTo>
                <a:cubicBezTo>
                  <a:pt x="140387" y="104044"/>
                  <a:pt x="145434" y="119990"/>
                  <a:pt x="158092" y="127651"/>
                </a:cubicBezTo>
                <a:lnTo>
                  <a:pt x="158105" y="127651"/>
                </a:lnTo>
                <a:cubicBezTo>
                  <a:pt x="159943" y="128764"/>
                  <a:pt x="161936" y="129696"/>
                  <a:pt x="164110" y="130408"/>
                </a:cubicBezTo>
                <a:cubicBezTo>
                  <a:pt x="181389" y="136038"/>
                  <a:pt x="181000" y="157199"/>
                  <a:pt x="181000" y="157199"/>
                </a:cubicBezTo>
                <a:cubicBezTo>
                  <a:pt x="181000" y="157199"/>
                  <a:pt x="175901" y="157406"/>
                  <a:pt x="173131" y="161082"/>
                </a:cubicBezTo>
                <a:cubicBezTo>
                  <a:pt x="172096" y="162454"/>
                  <a:pt x="171384" y="164304"/>
                  <a:pt x="171384" y="166802"/>
                </a:cubicBezTo>
                <a:lnTo>
                  <a:pt x="185258" y="166802"/>
                </a:lnTo>
                <a:lnTo>
                  <a:pt x="190500" y="159140"/>
                </a:lnTo>
                <a:lnTo>
                  <a:pt x="189529" y="130214"/>
                </a:lnTo>
                <a:cubicBezTo>
                  <a:pt x="189529" y="130214"/>
                  <a:pt x="166815" y="126914"/>
                  <a:pt x="165068" y="93522"/>
                </a:cubicBezTo>
                <a:cubicBezTo>
                  <a:pt x="163321" y="60131"/>
                  <a:pt x="145654" y="60907"/>
                  <a:pt x="145654" y="60907"/>
                </a:cubicBezTo>
                <a:cubicBezTo>
                  <a:pt x="138860" y="58384"/>
                  <a:pt x="107215" y="60907"/>
                  <a:pt x="92655" y="54889"/>
                </a:cubicBezTo>
                <a:cubicBezTo>
                  <a:pt x="78095" y="48871"/>
                  <a:pt x="54799" y="21886"/>
                  <a:pt x="47616" y="12567"/>
                </a:cubicBezTo>
                <a:cubicBezTo>
                  <a:pt x="47098" y="11894"/>
                  <a:pt x="46567" y="11260"/>
                  <a:pt x="46049" y="10665"/>
                </a:cubicBezTo>
              </a:path>
              <a:path extrusionOk="0" fill="none" h="177467" w="190500">
                <a:moveTo>
                  <a:pt x="46062" y="10691"/>
                </a:moveTo>
                <a:cubicBezTo>
                  <a:pt x="44005" y="-7481"/>
                  <a:pt x="31903" y="3016"/>
                  <a:pt x="31903" y="3016"/>
                </a:cubicBezTo>
                <a:cubicBezTo>
                  <a:pt x="31903" y="3016"/>
                  <a:pt x="34815" y="6187"/>
                  <a:pt x="31903" y="12593"/>
                </a:cubicBezTo>
                <a:cubicBezTo>
                  <a:pt x="28991" y="19000"/>
                  <a:pt x="33198" y="23853"/>
                  <a:pt x="33198" y="23853"/>
                </a:cubicBezTo>
                <a:cubicBezTo>
                  <a:pt x="37973" y="27878"/>
                  <a:pt x="46502" y="14547"/>
                  <a:pt x="46062" y="10691"/>
                </a:cubicBezTo>
                <a:close/>
              </a:path>
              <a:path extrusionOk="0" fill="none" h="177467" w="190500">
                <a:moveTo>
                  <a:pt x="54423" y="158364"/>
                </a:moveTo>
                <a:lnTo>
                  <a:pt x="40834" y="158364"/>
                </a:lnTo>
                <a:cubicBezTo>
                  <a:pt x="40834" y="158364"/>
                  <a:pt x="42917" y="144826"/>
                  <a:pt x="53103" y="144244"/>
                </a:cubicBezTo>
              </a:path>
            </a:pathLst>
          </a:custGeom>
          <a:solidFill>
            <a:srgbClr val="A51C3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p29"/>
          <p:cNvSpPr txBox="1"/>
          <p:nvPr/>
        </p:nvSpPr>
        <p:spPr>
          <a:xfrm>
            <a:off x="2112775" y="1362725"/>
            <a:ext cx="25449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oogle Sans"/>
                <a:ea typeface="Google Sans"/>
                <a:cs typeface="Google Sans"/>
                <a:sym typeface="Google Sans"/>
              </a:rPr>
              <a:t>[ 1, 0 ]</a:t>
            </a:r>
            <a:endParaRPr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237" name="Google Shape;237;p29"/>
          <p:cNvSpPr txBox="1"/>
          <p:nvPr/>
        </p:nvSpPr>
        <p:spPr>
          <a:xfrm>
            <a:off x="2112775" y="2526650"/>
            <a:ext cx="25449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oogle Sans"/>
                <a:ea typeface="Google Sans"/>
                <a:cs typeface="Google Sans"/>
                <a:sym typeface="Google Sans"/>
              </a:rPr>
              <a:t>[ 0, 1 ]</a:t>
            </a:r>
            <a:endParaRPr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238" name="Google Shape;238;p29"/>
          <p:cNvSpPr txBox="1"/>
          <p:nvPr/>
        </p:nvSpPr>
        <p:spPr>
          <a:xfrm>
            <a:off x="693450" y="489900"/>
            <a:ext cx="11175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oogle Sans"/>
                <a:ea typeface="Google Sans"/>
                <a:cs typeface="Google Sans"/>
                <a:sym typeface="Google Sans"/>
              </a:rPr>
              <a:t>Data</a:t>
            </a:r>
            <a:endParaRPr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239" name="Google Shape;239;p29"/>
          <p:cNvSpPr txBox="1"/>
          <p:nvPr/>
        </p:nvSpPr>
        <p:spPr>
          <a:xfrm>
            <a:off x="2112775" y="489900"/>
            <a:ext cx="11175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oogle Sans"/>
                <a:ea typeface="Google Sans"/>
                <a:cs typeface="Google Sans"/>
                <a:sym typeface="Google Sans"/>
              </a:rPr>
              <a:t>Label</a:t>
            </a:r>
            <a:endParaRPr>
              <a:latin typeface="Google Sans"/>
              <a:ea typeface="Google Sans"/>
              <a:cs typeface="Google Sans"/>
              <a:sym typeface="Google Sa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inyMLx">
  <a:themeElements>
    <a:clrScheme name="Google Colours">
      <a:dk1>
        <a:srgbClr val="3C4043"/>
      </a:dk1>
      <a:lt1>
        <a:srgbClr val="5F6368"/>
      </a:lt1>
      <a:dk2>
        <a:srgbClr val="BDC1C6"/>
      </a:dk2>
      <a:lt2>
        <a:srgbClr val="F8F9FA"/>
      </a:lt2>
      <a:accent1>
        <a:srgbClr val="4285F4"/>
      </a:accent1>
      <a:accent2>
        <a:srgbClr val="EA4335"/>
      </a:accent2>
      <a:accent3>
        <a:srgbClr val="FBBC05"/>
      </a:accent3>
      <a:accent4>
        <a:srgbClr val="34A853"/>
      </a:accent4>
      <a:accent5>
        <a:srgbClr val="185ABC"/>
      </a:accent5>
      <a:accent6>
        <a:srgbClr val="B31412"/>
      </a:accent6>
      <a:hlink>
        <a:srgbClr val="1A73E8"/>
      </a:hlink>
      <a:folHlink>
        <a:srgbClr val="7B1FA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