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5143500" cx="9144000"/>
  <p:notesSz cx="6858000" cy="9144000"/>
  <p:embeddedFontLst>
    <p:embeddedFont>
      <p:font typeface="Roboto"/>
      <p:regular r:id="rId43"/>
      <p:bold r:id="rId44"/>
      <p:italic r:id="rId45"/>
      <p:boldItalic r:id="rId46"/>
    </p:embeddedFont>
    <p:embeddedFont>
      <p:font typeface="Google Sans"/>
      <p:regular r:id="rId47"/>
      <p:bold r:id="rId48"/>
      <p:italic r:id="rId49"/>
      <p:boldItalic r:id="rId50"/>
    </p:embeddedFont>
    <p:embeddedFont>
      <p:font typeface="Google Sans Medium"/>
      <p:regular r:id="rId51"/>
      <p:bold r:id="rId52"/>
      <p:italic r:id="rId53"/>
      <p:boldItalic r:id="rId54"/>
    </p:embeddedFont>
    <p:embeddedFont>
      <p:font typeface="Lora"/>
      <p:regular r:id="rId55"/>
      <p:bold r:id="rId56"/>
      <p:italic r:id="rId57"/>
      <p:boldItalic r:id="rId58"/>
    </p:embeddedFont>
    <p:embeddedFont>
      <p:font typeface="Helvetica Neue Light"/>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GoogleSans-bold.fntdata"/><Relationship Id="rId47" Type="http://schemas.openxmlformats.org/officeDocument/2006/relationships/font" Target="fonts/GoogleSans-regular.fntdata"/><Relationship Id="rId49" Type="http://schemas.openxmlformats.org/officeDocument/2006/relationships/font" Target="fonts/GoogleSans-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HelveticaNeueLight-boldItalic.fntdata"/><Relationship Id="rId61" Type="http://schemas.openxmlformats.org/officeDocument/2006/relationships/font" Target="fonts/HelveticaNeueLight-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HelveticaNeueLight-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GoogleSansMedium-regular.fntdata"/><Relationship Id="rId50" Type="http://schemas.openxmlformats.org/officeDocument/2006/relationships/font" Target="fonts/GoogleSans-boldItalic.fntdata"/><Relationship Id="rId53" Type="http://schemas.openxmlformats.org/officeDocument/2006/relationships/font" Target="fonts/GoogleSansMedium-italic.fntdata"/><Relationship Id="rId52" Type="http://schemas.openxmlformats.org/officeDocument/2006/relationships/font" Target="fonts/GoogleSansMedium-bold.fntdata"/><Relationship Id="rId11" Type="http://schemas.openxmlformats.org/officeDocument/2006/relationships/slide" Target="slides/slide7.xml"/><Relationship Id="rId55" Type="http://schemas.openxmlformats.org/officeDocument/2006/relationships/font" Target="fonts/Lora-regular.fntdata"/><Relationship Id="rId10" Type="http://schemas.openxmlformats.org/officeDocument/2006/relationships/slide" Target="slides/slide6.xml"/><Relationship Id="rId54" Type="http://schemas.openxmlformats.org/officeDocument/2006/relationships/font" Target="fonts/GoogleSansMedium-boldItalic.fntdata"/><Relationship Id="rId13" Type="http://schemas.openxmlformats.org/officeDocument/2006/relationships/slide" Target="slides/slide9.xml"/><Relationship Id="rId57" Type="http://schemas.openxmlformats.org/officeDocument/2006/relationships/font" Target="fonts/Lora-italic.fntdata"/><Relationship Id="rId12" Type="http://schemas.openxmlformats.org/officeDocument/2006/relationships/slide" Target="slides/slide8.xml"/><Relationship Id="rId56" Type="http://schemas.openxmlformats.org/officeDocument/2006/relationships/font" Target="fonts/Lora-bold.fntdata"/><Relationship Id="rId15" Type="http://schemas.openxmlformats.org/officeDocument/2006/relationships/slide" Target="slides/slide11.xml"/><Relationship Id="rId59" Type="http://schemas.openxmlformats.org/officeDocument/2006/relationships/font" Target="fonts/HelveticaNeueLight-regular.fntdata"/><Relationship Id="rId14" Type="http://schemas.openxmlformats.org/officeDocument/2006/relationships/slide" Target="slides/slide10.xml"/><Relationship Id="rId58" Type="http://schemas.openxmlformats.org/officeDocument/2006/relationships/font" Target="fonts/Lora-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Windows_logo_-_2012_derivative.svg" TargetMode="External"/><Relationship Id="rId3" Type="http://schemas.openxmlformats.org/officeDocument/2006/relationships/hyperlink" Target="https://wiki.videolan.org/File:MacOS_logo.png/" TargetMode="External"/><Relationship Id="rId4" Type="http://schemas.openxmlformats.org/officeDocument/2006/relationships/hyperlink" Target="https://commons.wikimedia.org/wiki/File:Tux.svg" TargetMode="External"/><Relationship Id="rId5" Type="http://schemas.openxmlformats.org/officeDocument/2006/relationships/hyperlink" Target="https://commons.wikimedia.org/wiki/File:IOS-Emblem.jpg" TargetMode="External"/><Relationship Id="rId6" Type="http://schemas.openxmlformats.org/officeDocument/2006/relationships/hyperlink" Target="https://commons.wikimedia.org/wiki/File:Android_robot.sv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Windows_logo_-_2012_derivative.svg" TargetMode="External"/><Relationship Id="rId3" Type="http://schemas.openxmlformats.org/officeDocument/2006/relationships/hyperlink" Target="https://wiki.videolan.org/File:MacOS_logo.png/" TargetMode="External"/><Relationship Id="rId4" Type="http://schemas.openxmlformats.org/officeDocument/2006/relationships/hyperlink" Target="https://commons.wikimedia.org/wiki/File:Tux.svg" TargetMode="External"/><Relationship Id="rId5" Type="http://schemas.openxmlformats.org/officeDocument/2006/relationships/hyperlink" Target="https://commons.wikimedia.org/wiki/File:IOS-Emblem.jpg" TargetMode="External"/><Relationship Id="rId6" Type="http://schemas.openxmlformats.org/officeDocument/2006/relationships/hyperlink" Target="https://commons.wikimedia.org/wiki/File:Android_robot.sv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AMD_Ryzen_5_2600_(39851733273).jpg" TargetMode="External"/><Relationship Id="rId3" Type="http://schemas.openxmlformats.org/officeDocument/2006/relationships/hyperlink" Target="https://www.flickr.com/photos/intel_de/9662276651/in/photostream/" TargetMode="External"/><Relationship Id="rId4" Type="http://schemas.openxmlformats.org/officeDocument/2006/relationships/hyperlink" Target="https://commons.wikimedia.org/wiki/File:Apple_silicon_processor.jp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AMD_Ryzen_5_2600_(39851733273).jpg" TargetMode="External"/><Relationship Id="rId3" Type="http://schemas.openxmlformats.org/officeDocument/2006/relationships/hyperlink" Target="https://www.flickr.com/photos/intel_de/9662276651/in/photostream/" TargetMode="External"/><Relationship Id="rId4" Type="http://schemas.openxmlformats.org/officeDocument/2006/relationships/hyperlink" Target="https://commons.wikimedia.org/wiki/File:Apple_silicon_processor.jp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nounproject.com/search/?q=book&amp;i=106271" TargetMode="External"/><Relationship Id="rId3" Type="http://schemas.openxmlformats.org/officeDocument/2006/relationships/hyperlink" Target="https://thenounproject.com/search/?q=pi&amp;i=2130992"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Raspberry_Pi_B%2B_illustration.svg" TargetMode="External"/><Relationship Id="rId3" Type="http://schemas.openxmlformats.org/officeDocument/2006/relationships/hyperlink" Target="https://commons.wikimedia.org/wiki/File:Arduino_uno.png"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Raspberry_Pi_B%2B_illustration.svg" TargetMode="External"/><Relationship Id="rId3" Type="http://schemas.openxmlformats.org/officeDocument/2006/relationships/hyperlink" Target="https://commons.wikimedia.org/wiki/File:Arduino_uno.pn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Windows_logo_-_2012_derivative.svg" TargetMode="External"/><Relationship Id="rId3" Type="http://schemas.openxmlformats.org/officeDocument/2006/relationships/hyperlink" Target="https://wiki.videolan.org/File:MacOS_logo.png/" TargetMode="External"/><Relationship Id="rId4" Type="http://schemas.openxmlformats.org/officeDocument/2006/relationships/hyperlink" Target="https://commons.wikimedia.org/wiki/File:Tux.svg" TargetMode="External"/><Relationship Id="rId5" Type="http://schemas.openxmlformats.org/officeDocument/2006/relationships/hyperlink" Target="https://commons.wikimedia.org/wiki/File:IOS-Emblem.jpg" TargetMode="External"/><Relationship Id="rId6" Type="http://schemas.openxmlformats.org/officeDocument/2006/relationships/hyperlink" Target="https://commons.wikimedia.org/wiki/File:Android_robot.sv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Windows_logo_-_2012_derivative.svg" TargetMode="External"/><Relationship Id="rId3" Type="http://schemas.openxmlformats.org/officeDocument/2006/relationships/hyperlink" Target="https://wiki.videolan.org/File:MacOS_logo.png/" TargetMode="External"/><Relationship Id="rId4" Type="http://schemas.openxmlformats.org/officeDocument/2006/relationships/hyperlink" Target="https://commons.wikimedia.org/wiki/File:Tux.svg" TargetMode="External"/><Relationship Id="rId5" Type="http://schemas.openxmlformats.org/officeDocument/2006/relationships/hyperlink" Target="https://commons.wikimedia.org/wiki/File:IOS-Emblem.jpg" TargetMode="External"/><Relationship Id="rId6" Type="http://schemas.openxmlformats.org/officeDocument/2006/relationships/hyperlink" Target="https://commons.wikimedia.org/wiki/File:Android_robot.sv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a0cfa9373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a0cfa9373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9c6b8d6af9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9c6b8d6af9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https://commons.wikimedia.org/wiki/File:The-Android-software-stack.png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9c6b8d6af9_0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9c6b8d6af9_0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9da7cd82d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9da7cd82d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https://commons.wikimedia.org/wiki/File:Windows_logo_-_2012_derivative.svg</a:t>
            </a:r>
            <a:r>
              <a:rPr lang="en"/>
              <a:t> (public domain)</a:t>
            </a:r>
            <a:endParaRPr/>
          </a:p>
          <a:p>
            <a:pPr indent="0" lvl="0" marL="0" rtl="0" algn="l">
              <a:spcBef>
                <a:spcPts val="0"/>
              </a:spcBef>
              <a:spcAft>
                <a:spcPts val="0"/>
              </a:spcAft>
              <a:buNone/>
            </a:pPr>
            <a:r>
              <a:rPr lang="en" u="sng">
                <a:solidFill>
                  <a:schemeClr val="hlink"/>
                </a:solidFill>
                <a:hlinkClick r:id="rId3"/>
              </a:rPr>
              <a:t>https://wiki.videolan.org/File:MacOS_logo.png/</a:t>
            </a:r>
            <a:r>
              <a:rPr lang="en"/>
              <a:t> (public domain)</a:t>
            </a:r>
            <a:endParaRPr/>
          </a:p>
          <a:p>
            <a:pPr indent="0" lvl="0" marL="0" rtl="0" algn="l">
              <a:spcBef>
                <a:spcPts val="0"/>
              </a:spcBef>
              <a:spcAft>
                <a:spcPts val="0"/>
              </a:spcAft>
              <a:buNone/>
            </a:pPr>
            <a:r>
              <a:rPr lang="en" u="sng">
                <a:solidFill>
                  <a:schemeClr val="hlink"/>
                </a:solidFill>
                <a:hlinkClick r:id="rId4"/>
              </a:rPr>
              <a:t>https://commons.wikimedia.org/wiki/File:Tux.svg</a:t>
            </a:r>
            <a:r>
              <a:rPr lang="en"/>
              <a:t> (permitted use w/ attribution)</a:t>
            </a:r>
            <a:endParaRPr/>
          </a:p>
          <a:p>
            <a:pPr indent="0" lvl="0" marL="0" rtl="0" algn="l">
              <a:spcBef>
                <a:spcPts val="0"/>
              </a:spcBef>
              <a:spcAft>
                <a:spcPts val="0"/>
              </a:spcAft>
              <a:buNone/>
            </a:pPr>
            <a:r>
              <a:rPr lang="en" u="sng">
                <a:solidFill>
                  <a:schemeClr val="hlink"/>
                </a:solidFill>
                <a:hlinkClick r:id="rId5"/>
              </a:rPr>
              <a:t>https://commons.wikimedia.org/wiki/File:IOS-Emblem.jpg</a:t>
            </a:r>
            <a:endParaRPr/>
          </a:p>
          <a:p>
            <a:pPr indent="0" lvl="0" marL="0" rtl="0" algn="l">
              <a:spcBef>
                <a:spcPts val="0"/>
              </a:spcBef>
              <a:spcAft>
                <a:spcPts val="0"/>
              </a:spcAft>
              <a:buNone/>
            </a:pPr>
            <a:r>
              <a:rPr lang="en" u="sng">
                <a:solidFill>
                  <a:schemeClr val="hlink"/>
                </a:solidFill>
                <a:hlinkClick r:id="rId6"/>
              </a:rPr>
              <a:t>https://commons.wikimedia.org/wiki/File:Android_robot.svg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9da7cd82d1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9da7cd82d1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https://commons.wikimedia.org/wiki/File:Windows_logo_-_2012_derivative.svg</a:t>
            </a:r>
            <a:r>
              <a:rPr lang="en"/>
              <a:t> (public domain)</a:t>
            </a:r>
            <a:endParaRPr/>
          </a:p>
          <a:p>
            <a:pPr indent="0" lvl="0" marL="0" rtl="0" algn="l">
              <a:spcBef>
                <a:spcPts val="0"/>
              </a:spcBef>
              <a:spcAft>
                <a:spcPts val="0"/>
              </a:spcAft>
              <a:buNone/>
            </a:pPr>
            <a:r>
              <a:rPr lang="en" u="sng">
                <a:solidFill>
                  <a:schemeClr val="hlink"/>
                </a:solidFill>
                <a:hlinkClick r:id="rId3"/>
              </a:rPr>
              <a:t>https://wiki.videolan.org/File:MacOS_logo.png/</a:t>
            </a:r>
            <a:r>
              <a:rPr lang="en"/>
              <a:t> (public domain)</a:t>
            </a:r>
            <a:endParaRPr/>
          </a:p>
          <a:p>
            <a:pPr indent="0" lvl="0" marL="0" rtl="0" algn="l">
              <a:spcBef>
                <a:spcPts val="0"/>
              </a:spcBef>
              <a:spcAft>
                <a:spcPts val="0"/>
              </a:spcAft>
              <a:buNone/>
            </a:pPr>
            <a:r>
              <a:rPr lang="en" u="sng">
                <a:solidFill>
                  <a:schemeClr val="hlink"/>
                </a:solidFill>
                <a:hlinkClick r:id="rId4"/>
              </a:rPr>
              <a:t>https://commons.wikimedia.org/wiki/File:Tux.svg</a:t>
            </a:r>
            <a:r>
              <a:rPr lang="en"/>
              <a:t> (permitted use w/ attribution)</a:t>
            </a:r>
            <a:endParaRPr/>
          </a:p>
          <a:p>
            <a:pPr indent="0" lvl="0" marL="0" rtl="0" algn="l">
              <a:spcBef>
                <a:spcPts val="0"/>
              </a:spcBef>
              <a:spcAft>
                <a:spcPts val="0"/>
              </a:spcAft>
              <a:buNone/>
            </a:pPr>
            <a:r>
              <a:rPr lang="en" u="sng">
                <a:solidFill>
                  <a:schemeClr val="hlink"/>
                </a:solidFill>
                <a:hlinkClick r:id="rId5"/>
              </a:rPr>
              <a:t>https://commons.wikimedia.org/wiki/File:IOS-Emblem.jpg</a:t>
            </a:r>
            <a:endParaRPr/>
          </a:p>
          <a:p>
            <a:pPr indent="0" lvl="0" marL="0" rtl="0" algn="l">
              <a:spcBef>
                <a:spcPts val="0"/>
              </a:spcBef>
              <a:spcAft>
                <a:spcPts val="0"/>
              </a:spcAft>
              <a:buNone/>
            </a:pPr>
            <a:r>
              <a:rPr lang="en" u="sng">
                <a:solidFill>
                  <a:schemeClr val="hlink"/>
                </a:solidFill>
                <a:hlinkClick r:id="rId6"/>
              </a:rPr>
              <a:t>https://commons.wikimedia.org/wiki/File:Android_robot.svg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9da8da1265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9da8da1265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9da7cd82d1_2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9da7cd82d1_2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9da7cd82d1_2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9da7cd82d1_2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9da7cd82d1_2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9da7cd82d1_2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9da7cd82d1_2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9da7cd82d1_2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9da7cd82d1_2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9da7cd82d1_2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rgbClr val="1A73E8"/>
                </a:solidFill>
                <a:hlinkClick r:id="rId2">
                  <a:extLst>
                    <a:ext uri="{A12FA001-AC4F-418D-AE19-62706E023703}">
                      <ahyp:hlinkClr val="tx"/>
                    </a:ext>
                  </a:extLst>
                </a:hlinkClick>
              </a:rPr>
              <a:t>https://commons.wikimedia.org/wiki/File:AMD_Ryzen_5_2600_(39851733273).jpg</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rgbClr val="1A73E8"/>
                </a:solidFill>
                <a:hlinkClick r:id="rId3">
                  <a:extLst>
                    <a:ext uri="{A12FA001-AC4F-418D-AE19-62706E023703}">
                      <ahyp:hlinkClr val="tx"/>
                    </a:ext>
                  </a:extLst>
                </a:hlinkClick>
              </a:rPr>
              <a:t>https://www.flickr.com/photos/intel_de/9662276651/in/photostream/</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rgbClr val="1A73E8"/>
                </a:solidFill>
                <a:hlinkClick r:id="rId4">
                  <a:extLst>
                    <a:ext uri="{A12FA001-AC4F-418D-AE19-62706E023703}">
                      <ahyp:hlinkClr val="tx"/>
                    </a:ext>
                  </a:extLst>
                </a:hlinkClick>
              </a:rPr>
              <a:t>https://commons.wikimedia.org/wiki/File:Apple_silicon_processor.jpg</a:t>
            </a:r>
            <a:r>
              <a:rPr lang="en">
                <a:solidFill>
                  <a:schemeClr val="dk1"/>
                </a:solidFill>
              </a:rPr>
              <a:t> (public domain)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a0cfa9373b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a0cfa9373b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9da7cd82d1_2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9da7cd82d1_2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A73E8"/>
                </a:solidFill>
                <a:hlinkClick r:id="rId2">
                  <a:extLst>
                    <a:ext uri="{A12FA001-AC4F-418D-AE19-62706E023703}">
                      <ahyp:hlinkClr val="tx"/>
                    </a:ext>
                  </a:extLst>
                </a:hlinkClick>
              </a:rPr>
              <a:t>https://commons.wikimedia.org/wiki/File:AMD_Ryzen_5_2600_(39851733273).jpg</a:t>
            </a:r>
            <a:endParaRPr>
              <a:solidFill>
                <a:schemeClr val="dk1"/>
              </a:solidFill>
            </a:endParaRPr>
          </a:p>
          <a:p>
            <a:pPr indent="0" lvl="0" marL="0" rtl="0" algn="l">
              <a:spcBef>
                <a:spcPts val="0"/>
              </a:spcBef>
              <a:spcAft>
                <a:spcPts val="0"/>
              </a:spcAft>
              <a:buNone/>
            </a:pPr>
            <a:r>
              <a:rPr lang="en" u="sng">
                <a:solidFill>
                  <a:srgbClr val="1A73E8"/>
                </a:solidFill>
                <a:hlinkClick r:id="rId3">
                  <a:extLst>
                    <a:ext uri="{A12FA001-AC4F-418D-AE19-62706E023703}">
                      <ahyp:hlinkClr val="tx"/>
                    </a:ext>
                  </a:extLst>
                </a:hlinkClick>
              </a:rPr>
              <a:t>https://www.flickr.com/photos/intel_de/9662276651/in/photostream/</a:t>
            </a:r>
            <a:endParaRPr>
              <a:solidFill>
                <a:schemeClr val="dk1"/>
              </a:solidFill>
            </a:endParaRPr>
          </a:p>
          <a:p>
            <a:pPr indent="0" lvl="0" marL="0" rtl="0" algn="l">
              <a:spcBef>
                <a:spcPts val="0"/>
              </a:spcBef>
              <a:spcAft>
                <a:spcPts val="0"/>
              </a:spcAft>
              <a:buNone/>
            </a:pPr>
            <a:r>
              <a:rPr lang="en" u="sng">
                <a:solidFill>
                  <a:srgbClr val="1A73E8"/>
                </a:solidFill>
                <a:hlinkClick r:id="rId4">
                  <a:extLst>
                    <a:ext uri="{A12FA001-AC4F-418D-AE19-62706E023703}">
                      <ahyp:hlinkClr val="tx"/>
                    </a:ext>
                  </a:extLst>
                </a:hlinkClick>
              </a:rPr>
              <a:t>https://commons.wikimedia.org/wiki/File:Apple_silicon_processor.jpg</a:t>
            </a:r>
            <a:r>
              <a:rPr lang="en">
                <a:solidFill>
                  <a:schemeClr val="dk1"/>
                </a:solidFill>
              </a:rPr>
              <a:t> (public domain)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9c6b8d6af9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9c6b8d6af9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https://thenounproject.com/search/?q=pi&amp;i=2131014</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9c6b8d6af9_0_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9c6b8d6af9_0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9c6b8d6af9_0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9c6b8d6af9_0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9c298d0c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9c298d0c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9c6b8d6af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9c6b8d6af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9c6b8d6af9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9c6b8d6af9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https://thenounproject.com/search/?q=book&amp;i=106271</a:t>
            </a:r>
            <a:endParaRPr/>
          </a:p>
          <a:p>
            <a:pPr indent="0" lvl="0" marL="0" rtl="0" algn="l">
              <a:spcBef>
                <a:spcPts val="0"/>
              </a:spcBef>
              <a:spcAft>
                <a:spcPts val="0"/>
              </a:spcAft>
              <a:buNone/>
            </a:pPr>
            <a:r>
              <a:rPr lang="en" u="sng">
                <a:solidFill>
                  <a:schemeClr val="hlink"/>
                </a:solidFill>
                <a:hlinkClick r:id="rId3"/>
              </a:rPr>
              <a:t>https://thenounproject.com/search/?q=pi&amp;i=2130992</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9c6b8d6af9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9c6b8d6af9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565347"/>
                </a:solidFill>
                <a:highlight>
                  <a:srgbClr val="FFFFFF"/>
                </a:highlight>
              </a:rPr>
              <a:t>Vectorized and Redrawn by Dhilan (jeez that was not fun)</a:t>
            </a:r>
            <a:endParaRPr sz="1000">
              <a:solidFill>
                <a:srgbClr val="565347"/>
              </a:solidFill>
              <a:highlight>
                <a:srgbClr val="FFFFFF"/>
              </a:highlight>
            </a:endParaRPr>
          </a:p>
          <a:p>
            <a:pPr indent="0" lvl="0" marL="0" rtl="0" algn="l">
              <a:lnSpc>
                <a:spcPct val="115000"/>
              </a:lnSpc>
              <a:spcBef>
                <a:spcPts val="0"/>
              </a:spcBef>
              <a:spcAft>
                <a:spcPts val="0"/>
              </a:spcAft>
              <a:buNone/>
            </a:pPr>
            <a:r>
              <a:t/>
            </a:r>
            <a:endParaRPr sz="1000">
              <a:solidFill>
                <a:srgbClr val="565347"/>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9c6b8d6af9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9c6b8d6af9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https://commons.wikimedia.org/wiki/File:Intel_i486_dx_50mhz_2007_03_27.jpg</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9c85e44a78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9c85e44a78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rgbClr val="565347"/>
                </a:solidFill>
                <a:highlight>
                  <a:srgbClr val="FFFFFF"/>
                </a:highlight>
              </a:rPr>
              <a:t>https://en.wikichip.org/wiki/amd/microarchitectures/zen</a:t>
            </a:r>
            <a:endParaRPr sz="1000">
              <a:solidFill>
                <a:srgbClr val="565347"/>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da7cd82d1_2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9da7cd82d1_2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9da7cd82d1_2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9da7cd82d1_2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9dad68c7fb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9dad68c7fb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9dad68c7fb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9dad68c7fb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9da7cd82d1_2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9da7cd82d1_2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9da7cd82d1_2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9da7cd82d1_2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https://commons.wikimedia.org/wiki/File:Raspberry_Pi_B%2B_illustration.svg</a:t>
            </a:r>
            <a:endParaRPr/>
          </a:p>
          <a:p>
            <a:pPr indent="0" lvl="0" marL="0" rtl="0" algn="l">
              <a:spcBef>
                <a:spcPts val="0"/>
              </a:spcBef>
              <a:spcAft>
                <a:spcPts val="0"/>
              </a:spcAft>
              <a:buNone/>
            </a:pPr>
            <a:r>
              <a:rPr lang="en" u="sng">
                <a:solidFill>
                  <a:schemeClr val="hlink"/>
                </a:solidFill>
                <a:hlinkClick r:id="rId3"/>
              </a:rPr>
              <a:t>https://commons.wikimedia.org/wiki/File:Arduino_uno.png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9dad68c7fb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9dad68c7fb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https://commons.wikimedia.org/wiki/File:Raspberry_Pi_B%2B_illustration.svg</a:t>
            </a:r>
            <a:endParaRPr/>
          </a:p>
          <a:p>
            <a:pPr indent="0" lvl="0" marL="0" rtl="0" algn="l">
              <a:spcBef>
                <a:spcPts val="0"/>
              </a:spcBef>
              <a:spcAft>
                <a:spcPts val="0"/>
              </a:spcAft>
              <a:buNone/>
            </a:pPr>
            <a:r>
              <a:rPr lang="en" u="sng">
                <a:solidFill>
                  <a:schemeClr val="hlink"/>
                </a:solidFill>
                <a:hlinkClick r:id="rId3"/>
              </a:rPr>
              <a:t>https://commons.wikimedia.org/wiki/File:Arduino_uno.png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9c6b8d6af9_3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9c6b8d6af9_3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9c6b8d6af9_3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9c6b8d6af9_3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9c85e44a78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9c85e44a78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da7cd82d1_2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9da7cd82d1_2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c6b8d6af9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c6b8d6af9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9c6b8d6af9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9c6b8d6af9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9da8da1265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9da8da1265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9c6b8d6af9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9c6b8d6af9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https://commons.wikimedia.org/wiki/File:Windows_logo_-_2012_derivative.svg</a:t>
            </a:r>
            <a:r>
              <a:rPr lang="en"/>
              <a:t> (public domain)</a:t>
            </a:r>
            <a:endParaRPr/>
          </a:p>
          <a:p>
            <a:pPr indent="0" lvl="0" marL="0" rtl="0" algn="l">
              <a:spcBef>
                <a:spcPts val="0"/>
              </a:spcBef>
              <a:spcAft>
                <a:spcPts val="0"/>
              </a:spcAft>
              <a:buNone/>
            </a:pPr>
            <a:r>
              <a:rPr lang="en" u="sng">
                <a:solidFill>
                  <a:schemeClr val="hlink"/>
                </a:solidFill>
                <a:hlinkClick r:id="rId3"/>
              </a:rPr>
              <a:t>https://wiki.videolan.org/File:MacOS_logo.png/</a:t>
            </a:r>
            <a:r>
              <a:rPr lang="en"/>
              <a:t> (public domain)</a:t>
            </a:r>
            <a:endParaRPr/>
          </a:p>
          <a:p>
            <a:pPr indent="0" lvl="0" marL="0" rtl="0" algn="l">
              <a:spcBef>
                <a:spcPts val="0"/>
              </a:spcBef>
              <a:spcAft>
                <a:spcPts val="0"/>
              </a:spcAft>
              <a:buNone/>
            </a:pPr>
            <a:r>
              <a:rPr lang="en" u="sng">
                <a:solidFill>
                  <a:schemeClr val="hlink"/>
                </a:solidFill>
                <a:hlinkClick r:id="rId4"/>
              </a:rPr>
              <a:t>https://commons.wikimedia.org/wiki/File:Tux.svg</a:t>
            </a:r>
            <a:r>
              <a:rPr lang="en"/>
              <a:t> (permitted use w/ attribution)</a:t>
            </a:r>
            <a:endParaRPr/>
          </a:p>
          <a:p>
            <a:pPr indent="0" lvl="0" marL="0" rtl="0" algn="l">
              <a:spcBef>
                <a:spcPts val="0"/>
              </a:spcBef>
              <a:spcAft>
                <a:spcPts val="0"/>
              </a:spcAft>
              <a:buNone/>
            </a:pPr>
            <a:r>
              <a:rPr lang="en" u="sng">
                <a:solidFill>
                  <a:schemeClr val="hlink"/>
                </a:solidFill>
                <a:hlinkClick r:id="rId5"/>
              </a:rPr>
              <a:t>https://commons.wikimedia.org/wiki/File:IOS-Emblem.jpg</a:t>
            </a:r>
            <a:endParaRPr/>
          </a:p>
          <a:p>
            <a:pPr indent="0" lvl="0" marL="0" rtl="0" algn="l">
              <a:spcBef>
                <a:spcPts val="0"/>
              </a:spcBef>
              <a:spcAft>
                <a:spcPts val="0"/>
              </a:spcAft>
              <a:buNone/>
            </a:pPr>
            <a:r>
              <a:rPr lang="en" u="sng">
                <a:solidFill>
                  <a:schemeClr val="hlink"/>
                </a:solidFill>
                <a:hlinkClick r:id="rId6"/>
              </a:rPr>
              <a:t>https://commons.wikimedia.org/wiki/File:Android_robot.svg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9da8da1265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9da8da1265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https://commons.wikimedia.org/wiki/File:Windows_logo_-_2012_derivative.svg</a:t>
            </a:r>
            <a:r>
              <a:rPr lang="en"/>
              <a:t> (public domain)</a:t>
            </a:r>
            <a:endParaRPr/>
          </a:p>
          <a:p>
            <a:pPr indent="0" lvl="0" marL="0" rtl="0" algn="l">
              <a:spcBef>
                <a:spcPts val="0"/>
              </a:spcBef>
              <a:spcAft>
                <a:spcPts val="0"/>
              </a:spcAft>
              <a:buNone/>
            </a:pPr>
            <a:r>
              <a:rPr lang="en" u="sng">
                <a:solidFill>
                  <a:schemeClr val="hlink"/>
                </a:solidFill>
                <a:hlinkClick r:id="rId3"/>
              </a:rPr>
              <a:t>https://wiki.videolan.org/File:MacOS_logo.png/</a:t>
            </a:r>
            <a:r>
              <a:rPr lang="en"/>
              <a:t> (public domain)</a:t>
            </a:r>
            <a:endParaRPr/>
          </a:p>
          <a:p>
            <a:pPr indent="0" lvl="0" marL="0" rtl="0" algn="l">
              <a:spcBef>
                <a:spcPts val="0"/>
              </a:spcBef>
              <a:spcAft>
                <a:spcPts val="0"/>
              </a:spcAft>
              <a:buNone/>
            </a:pPr>
            <a:r>
              <a:rPr lang="en" u="sng">
                <a:solidFill>
                  <a:schemeClr val="hlink"/>
                </a:solidFill>
                <a:hlinkClick r:id="rId4"/>
              </a:rPr>
              <a:t>https://commons.wikimedia.org/wiki/File:Tux.svg</a:t>
            </a:r>
            <a:r>
              <a:rPr lang="en"/>
              <a:t> (permitted use w/ attribution)</a:t>
            </a:r>
            <a:endParaRPr/>
          </a:p>
          <a:p>
            <a:pPr indent="0" lvl="0" marL="0" rtl="0" algn="l">
              <a:spcBef>
                <a:spcPts val="0"/>
              </a:spcBef>
              <a:spcAft>
                <a:spcPts val="0"/>
              </a:spcAft>
              <a:buNone/>
            </a:pPr>
            <a:r>
              <a:rPr lang="en" u="sng">
                <a:solidFill>
                  <a:schemeClr val="hlink"/>
                </a:solidFill>
                <a:hlinkClick r:id="rId5"/>
              </a:rPr>
              <a:t>https://commons.wikimedia.org/wiki/File:IOS-Emblem.jpg</a:t>
            </a:r>
            <a:endParaRPr/>
          </a:p>
          <a:p>
            <a:pPr indent="0" lvl="0" marL="0" rtl="0" algn="l">
              <a:spcBef>
                <a:spcPts val="0"/>
              </a:spcBef>
              <a:spcAft>
                <a:spcPts val="0"/>
              </a:spcAft>
              <a:buNone/>
            </a:pPr>
            <a:r>
              <a:rPr lang="en" u="sng">
                <a:solidFill>
                  <a:schemeClr val="hlink"/>
                </a:solidFill>
                <a:hlinkClick r:id="rId6"/>
              </a:rPr>
              <a:t>https://commons.wikimedia.org/wiki/File:Android_robot.svg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rimson">
  <p:cSld name="CUSTOM">
    <p:spTree>
      <p:nvGrpSpPr>
        <p:cNvPr id="8" name="Shape 8"/>
        <p:cNvGrpSpPr/>
        <p:nvPr/>
      </p:nvGrpSpPr>
      <p:grpSpPr>
        <a:xfrm>
          <a:off x="0" y="0"/>
          <a:ext cx="0" cy="0"/>
          <a:chOff x="0" y="0"/>
          <a:chExt cx="0" cy="0"/>
        </a:xfrm>
      </p:grpSpPr>
      <p:sp>
        <p:nvSpPr>
          <p:cNvPr id="9" name="Google Shape;9;p2"/>
          <p:cNvSpPr/>
          <p:nvPr/>
        </p:nvSpPr>
        <p:spPr>
          <a:xfrm>
            <a:off x="50" y="0"/>
            <a:ext cx="9144000" cy="45240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10" name="Google Shape;10;p2"/>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
        <p:nvSpPr>
          <p:cNvPr id="11" name="Google Shape;11;p2"/>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Google Sans"/>
              <a:buNone/>
              <a:defRPr b="0" i="0" sz="44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ox - Orange">
  <p:cSld name="TITLE_2_3_1_1">
    <p:spTree>
      <p:nvGrpSpPr>
        <p:cNvPr id="48" name="Shape 48"/>
        <p:cNvGrpSpPr/>
        <p:nvPr/>
      </p:nvGrpSpPr>
      <p:grpSpPr>
        <a:xfrm>
          <a:off x="0" y="0"/>
          <a:ext cx="0" cy="0"/>
          <a:chOff x="0" y="0"/>
          <a:chExt cx="0" cy="0"/>
        </a:xfrm>
      </p:grpSpPr>
      <p:sp>
        <p:nvSpPr>
          <p:cNvPr id="49" name="Google Shape;49;p11"/>
          <p:cNvSpPr txBox="1"/>
          <p:nvPr>
            <p:ph idx="1" type="body"/>
          </p:nvPr>
        </p:nvSpPr>
        <p:spPr>
          <a:xfrm>
            <a:off x="344500"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50" name="Google Shape;50;p11"/>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51" name="Google Shape;51;p11"/>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52" name="Google Shape;52;p11"/>
          <p:cNvSpPr txBox="1"/>
          <p:nvPr>
            <p:ph type="title"/>
          </p:nvPr>
        </p:nvSpPr>
        <p:spPr>
          <a:xfrm>
            <a:off x="344500" y="264375"/>
            <a:ext cx="7797000" cy="538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53" name="Google Shape;53;p11"/>
          <p:cNvSpPr txBox="1"/>
          <p:nvPr>
            <p:ph idx="2" type="body"/>
          </p:nvPr>
        </p:nvSpPr>
        <p:spPr>
          <a:xfrm>
            <a:off x="4802775"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4" name="Shape 5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rimson">
  <p:cSld name="TITLE_2_2_1">
    <p:spTree>
      <p:nvGrpSpPr>
        <p:cNvPr id="55" name="Shape 55"/>
        <p:cNvGrpSpPr/>
        <p:nvPr/>
      </p:nvGrpSpPr>
      <p:grpSpPr>
        <a:xfrm>
          <a:off x="0" y="0"/>
          <a:ext cx="0" cy="0"/>
          <a:chOff x="0" y="0"/>
          <a:chExt cx="0" cy="0"/>
        </a:xfrm>
      </p:grpSpPr>
      <p:sp>
        <p:nvSpPr>
          <p:cNvPr id="56" name="Google Shape;56;p13"/>
          <p:cNvSpPr txBox="1"/>
          <p:nvPr>
            <p:ph idx="1" type="body"/>
          </p:nvPr>
        </p:nvSpPr>
        <p:spPr>
          <a:xfrm>
            <a:off x="344501" y="1718700"/>
            <a:ext cx="2976600" cy="2046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57" name="Google Shape;57;p13"/>
          <p:cNvSpPr txBox="1"/>
          <p:nvPr>
            <p:ph type="title"/>
          </p:nvPr>
        </p:nvSpPr>
        <p:spPr>
          <a:xfrm>
            <a:off x="344500" y="603900"/>
            <a:ext cx="3864600" cy="969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9pPr>
          </a:lstStyle>
          <a:p/>
        </p:txBody>
      </p:sp>
      <p:sp>
        <p:nvSpPr>
          <p:cNvPr id="58" name="Google Shape;58;p13"/>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3"/>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0" name="Google Shape;60;p13"/>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1pPr>
            <a:lvl2pPr indent="-228600" lvl="1" marL="9144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2pPr>
            <a:lvl3pPr indent="-228600" lvl="2" marL="13716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3pPr>
            <a:lvl4pPr indent="-228600" lvl="3" marL="18288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4pPr>
            <a:lvl5pPr indent="-228600" lvl="4" marL="22860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5pPr>
            <a:lvl6pPr indent="-228600" lvl="5" marL="27432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6pPr>
            <a:lvl7pPr indent="-228600" lvl="6" marL="32004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7pPr>
            <a:lvl8pPr indent="-228600" lvl="7" marL="36576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8pPr>
            <a:lvl9pPr indent="-228600" lvl="8" marL="41148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Orange">
  <p:cSld name="TITLE_2_2_1_1">
    <p:spTree>
      <p:nvGrpSpPr>
        <p:cNvPr id="61" name="Shape 61"/>
        <p:cNvGrpSpPr/>
        <p:nvPr/>
      </p:nvGrpSpPr>
      <p:grpSpPr>
        <a:xfrm>
          <a:off x="0" y="0"/>
          <a:ext cx="0" cy="0"/>
          <a:chOff x="0" y="0"/>
          <a:chExt cx="0" cy="0"/>
        </a:xfrm>
      </p:grpSpPr>
      <p:sp>
        <p:nvSpPr>
          <p:cNvPr id="62" name="Google Shape;62;p14"/>
          <p:cNvSpPr txBox="1"/>
          <p:nvPr>
            <p:ph idx="1" type="body"/>
          </p:nvPr>
        </p:nvSpPr>
        <p:spPr>
          <a:xfrm>
            <a:off x="344501" y="1718700"/>
            <a:ext cx="2976600" cy="2046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63" name="Google Shape;63;p14"/>
          <p:cNvSpPr txBox="1"/>
          <p:nvPr>
            <p:ph type="title"/>
          </p:nvPr>
        </p:nvSpPr>
        <p:spPr>
          <a:xfrm>
            <a:off x="344500" y="603900"/>
            <a:ext cx="3864600" cy="9627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9pPr>
          </a:lstStyle>
          <a:p/>
        </p:txBody>
      </p:sp>
      <p:sp>
        <p:nvSpPr>
          <p:cNvPr id="64" name="Google Shape;64;p14"/>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4"/>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6" name="Google Shape;66;p14"/>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1pPr>
            <a:lvl2pPr indent="-228600" lvl="1" marL="9144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2pPr>
            <a:lvl3pPr indent="-228600" lvl="2" marL="13716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3pPr>
            <a:lvl4pPr indent="-228600" lvl="3" marL="18288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4pPr>
            <a:lvl5pPr indent="-228600" lvl="4" marL="22860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5pPr>
            <a:lvl6pPr indent="-228600" lvl="5" marL="27432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6pPr>
            <a:lvl7pPr indent="-228600" lvl="6" marL="32004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7pPr>
            <a:lvl8pPr indent="-228600" lvl="7" marL="36576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8pPr>
            <a:lvl9pPr indent="-228600" lvl="8" marL="41148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Blank">
  <p:cSld name="Blank_3">
    <p:spTree>
      <p:nvGrpSpPr>
        <p:cNvPr id="67" name="Shape 67"/>
        <p:cNvGrpSpPr/>
        <p:nvPr/>
      </p:nvGrpSpPr>
      <p:grpSpPr>
        <a:xfrm>
          <a:off x="0" y="0"/>
          <a:ext cx="0" cy="0"/>
          <a:chOff x="0" y="0"/>
          <a:chExt cx="0" cy="0"/>
        </a:xfrm>
      </p:grpSpPr>
      <p:sp>
        <p:nvSpPr>
          <p:cNvPr id="68" name="Google Shape;68;p15"/>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Crimson">
  <p:cSld name="CUSTOM_2_1_1">
    <p:bg>
      <p:bgPr>
        <a:solidFill>
          <a:srgbClr val="FFFFFF"/>
        </a:solidFill>
      </p:bgPr>
    </p:bg>
    <p:spTree>
      <p:nvGrpSpPr>
        <p:cNvPr id="69" name="Shape 69"/>
        <p:cNvGrpSpPr/>
        <p:nvPr/>
      </p:nvGrpSpPr>
      <p:grpSpPr>
        <a:xfrm>
          <a:off x="0" y="0"/>
          <a:ext cx="0" cy="0"/>
          <a:chOff x="0" y="0"/>
          <a:chExt cx="0" cy="0"/>
        </a:xfrm>
      </p:grpSpPr>
      <p:sp>
        <p:nvSpPr>
          <p:cNvPr id="70" name="Google Shape;70;p16"/>
          <p:cNvSpPr txBox="1"/>
          <p:nvPr>
            <p:ph type="title"/>
          </p:nvPr>
        </p:nvSpPr>
        <p:spPr>
          <a:xfrm>
            <a:off x="392925" y="1049175"/>
            <a:ext cx="7831200" cy="1935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None/>
              <a:defRPr sz="5500">
                <a:solidFill>
                  <a:srgbClr val="3C4043"/>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1" name="Google Shape;71;p16"/>
          <p:cNvSpPr/>
          <p:nvPr/>
        </p:nvSpPr>
        <p:spPr>
          <a:xfrm>
            <a:off x="522575" y="3458700"/>
            <a:ext cx="465900" cy="94500"/>
          </a:xfrm>
          <a:prstGeom prst="roundRect">
            <a:avLst>
              <a:gd fmla="val 50000" name="adj"/>
            </a:avLst>
          </a:prstGeom>
          <a:solidFill>
            <a:srgbClr val="A51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6"/>
          <p:cNvSpPr txBox="1"/>
          <p:nvPr>
            <p:ph idx="1" type="subTitle"/>
          </p:nvPr>
        </p:nvSpPr>
        <p:spPr>
          <a:xfrm>
            <a:off x="422950" y="3714075"/>
            <a:ext cx="78312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800">
                <a:solidFill>
                  <a:srgbClr val="9AA0A6"/>
                </a:solidFill>
                <a:latin typeface="Google Sans"/>
                <a:ea typeface="Google Sans"/>
                <a:cs typeface="Google Sans"/>
                <a:sym typeface="Google Sans"/>
              </a:defRPr>
            </a:lvl1pPr>
            <a:lvl2pPr lvl="1" rtl="0">
              <a:spcBef>
                <a:spcPts val="2200"/>
              </a:spcBef>
              <a:spcAft>
                <a:spcPts val="0"/>
              </a:spcAft>
              <a:buNone/>
              <a:defRPr sz="1800"/>
            </a:lvl2pPr>
            <a:lvl3pPr lvl="2" rtl="0">
              <a:spcBef>
                <a:spcPts val="2200"/>
              </a:spcBef>
              <a:spcAft>
                <a:spcPts val="0"/>
              </a:spcAft>
              <a:buNone/>
              <a:defRPr sz="1800"/>
            </a:lvl3pPr>
            <a:lvl4pPr lvl="3" rtl="0">
              <a:spcBef>
                <a:spcPts val="2200"/>
              </a:spcBef>
              <a:spcAft>
                <a:spcPts val="0"/>
              </a:spcAft>
              <a:buNone/>
              <a:defRPr sz="1800"/>
            </a:lvl4pPr>
            <a:lvl5pPr lvl="4" rtl="0">
              <a:spcBef>
                <a:spcPts val="2200"/>
              </a:spcBef>
              <a:spcAft>
                <a:spcPts val="0"/>
              </a:spcAft>
              <a:buNone/>
              <a:defRPr sz="1800"/>
            </a:lvl5pPr>
            <a:lvl6pPr lvl="5" rtl="0">
              <a:spcBef>
                <a:spcPts val="2200"/>
              </a:spcBef>
              <a:spcAft>
                <a:spcPts val="0"/>
              </a:spcAft>
              <a:buNone/>
              <a:defRPr sz="1800"/>
            </a:lvl6pPr>
            <a:lvl7pPr lvl="6" rtl="0">
              <a:spcBef>
                <a:spcPts val="2200"/>
              </a:spcBef>
              <a:spcAft>
                <a:spcPts val="0"/>
              </a:spcAft>
              <a:buNone/>
              <a:defRPr sz="1800"/>
            </a:lvl7pPr>
            <a:lvl8pPr lvl="7" rtl="0">
              <a:spcBef>
                <a:spcPts val="2200"/>
              </a:spcBef>
              <a:spcAft>
                <a:spcPts val="0"/>
              </a:spcAft>
              <a:buNone/>
              <a:defRPr sz="1800"/>
            </a:lvl8pPr>
            <a:lvl9pPr lvl="8" rtl="0">
              <a:spcBef>
                <a:spcPts val="2200"/>
              </a:spcBef>
              <a:spcAft>
                <a:spcPts val="0"/>
              </a:spcAft>
              <a:buNone/>
              <a:defRPr sz="1800"/>
            </a:lvl9pPr>
          </a:lstStyle>
          <a:p/>
        </p:txBody>
      </p:sp>
      <p:sp>
        <p:nvSpPr>
          <p:cNvPr id="73" name="Google Shape;73;p16"/>
          <p:cNvSpPr txBox="1"/>
          <p:nvPr>
            <p:ph idx="2" type="subTitle"/>
          </p:nvPr>
        </p:nvSpPr>
        <p:spPr>
          <a:xfrm>
            <a:off x="422950" y="2984175"/>
            <a:ext cx="7801200" cy="36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solidFill>
                  <a:srgbClr val="3C4043"/>
                </a:solidFill>
                <a:latin typeface="Google Sans"/>
                <a:ea typeface="Google Sans"/>
                <a:cs typeface="Google Sans"/>
                <a:sym typeface="Google Sans"/>
              </a:defRPr>
            </a:lvl1pPr>
            <a:lvl2pPr lvl="1" rtl="0">
              <a:spcBef>
                <a:spcPts val="2200"/>
              </a:spcBef>
              <a:spcAft>
                <a:spcPts val="0"/>
              </a:spcAft>
              <a:buNone/>
              <a:defRPr/>
            </a:lvl2pPr>
            <a:lvl3pPr lvl="2" rtl="0">
              <a:spcBef>
                <a:spcPts val="2200"/>
              </a:spcBef>
              <a:spcAft>
                <a:spcPts val="0"/>
              </a:spcAft>
              <a:buNone/>
              <a:defRPr/>
            </a:lvl3pPr>
            <a:lvl4pPr lvl="3" rtl="0">
              <a:spcBef>
                <a:spcPts val="2200"/>
              </a:spcBef>
              <a:spcAft>
                <a:spcPts val="0"/>
              </a:spcAft>
              <a:buNone/>
              <a:defRPr/>
            </a:lvl4pPr>
            <a:lvl5pPr lvl="4" rtl="0">
              <a:spcBef>
                <a:spcPts val="2200"/>
              </a:spcBef>
              <a:spcAft>
                <a:spcPts val="0"/>
              </a:spcAft>
              <a:buNone/>
              <a:defRPr/>
            </a:lvl5pPr>
            <a:lvl6pPr lvl="5" rtl="0">
              <a:spcBef>
                <a:spcPts val="2200"/>
              </a:spcBef>
              <a:spcAft>
                <a:spcPts val="0"/>
              </a:spcAft>
              <a:buNone/>
              <a:defRPr/>
            </a:lvl6pPr>
            <a:lvl7pPr lvl="6" rtl="0">
              <a:spcBef>
                <a:spcPts val="2200"/>
              </a:spcBef>
              <a:spcAft>
                <a:spcPts val="0"/>
              </a:spcAft>
              <a:buNone/>
              <a:defRPr/>
            </a:lvl7pPr>
            <a:lvl8pPr lvl="7" rtl="0">
              <a:spcBef>
                <a:spcPts val="2200"/>
              </a:spcBef>
              <a:spcAft>
                <a:spcPts val="0"/>
              </a:spcAft>
              <a:buNone/>
              <a:defRPr/>
            </a:lvl8pPr>
            <a:lvl9pPr lvl="8" rtl="0">
              <a:spcBef>
                <a:spcPts val="2200"/>
              </a:spcBef>
              <a:spcAft>
                <a:spcPts val="0"/>
              </a:spcAft>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Orange">
  <p:cSld name="CUSTOM_2_1_1_1">
    <p:bg>
      <p:bgPr>
        <a:solidFill>
          <a:srgbClr val="FFFFFF"/>
        </a:solidFill>
      </p:bgPr>
    </p:bg>
    <p:spTree>
      <p:nvGrpSpPr>
        <p:cNvPr id="74" name="Shape 74"/>
        <p:cNvGrpSpPr/>
        <p:nvPr/>
      </p:nvGrpSpPr>
      <p:grpSpPr>
        <a:xfrm>
          <a:off x="0" y="0"/>
          <a:ext cx="0" cy="0"/>
          <a:chOff x="0" y="0"/>
          <a:chExt cx="0" cy="0"/>
        </a:xfrm>
      </p:grpSpPr>
      <p:sp>
        <p:nvSpPr>
          <p:cNvPr id="75" name="Google Shape;75;p17"/>
          <p:cNvSpPr txBox="1"/>
          <p:nvPr>
            <p:ph idx="1" type="subTitle"/>
          </p:nvPr>
        </p:nvSpPr>
        <p:spPr>
          <a:xfrm>
            <a:off x="422950" y="2984175"/>
            <a:ext cx="7801200" cy="36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solidFill>
                  <a:srgbClr val="3C4043"/>
                </a:solidFill>
                <a:latin typeface="Google Sans"/>
                <a:ea typeface="Google Sans"/>
                <a:cs typeface="Google Sans"/>
                <a:sym typeface="Google Sans"/>
              </a:defRPr>
            </a:lvl1pPr>
            <a:lvl2pPr lvl="1" rtl="0">
              <a:spcBef>
                <a:spcPts val="2200"/>
              </a:spcBef>
              <a:spcAft>
                <a:spcPts val="0"/>
              </a:spcAft>
              <a:buNone/>
              <a:defRPr/>
            </a:lvl2pPr>
            <a:lvl3pPr lvl="2" rtl="0">
              <a:spcBef>
                <a:spcPts val="2200"/>
              </a:spcBef>
              <a:spcAft>
                <a:spcPts val="0"/>
              </a:spcAft>
              <a:buNone/>
              <a:defRPr/>
            </a:lvl3pPr>
            <a:lvl4pPr lvl="3" rtl="0">
              <a:spcBef>
                <a:spcPts val="2200"/>
              </a:spcBef>
              <a:spcAft>
                <a:spcPts val="0"/>
              </a:spcAft>
              <a:buNone/>
              <a:defRPr/>
            </a:lvl4pPr>
            <a:lvl5pPr lvl="4" rtl="0">
              <a:spcBef>
                <a:spcPts val="2200"/>
              </a:spcBef>
              <a:spcAft>
                <a:spcPts val="0"/>
              </a:spcAft>
              <a:buNone/>
              <a:defRPr/>
            </a:lvl5pPr>
            <a:lvl6pPr lvl="5" rtl="0">
              <a:spcBef>
                <a:spcPts val="2200"/>
              </a:spcBef>
              <a:spcAft>
                <a:spcPts val="0"/>
              </a:spcAft>
              <a:buNone/>
              <a:defRPr/>
            </a:lvl6pPr>
            <a:lvl7pPr lvl="6" rtl="0">
              <a:spcBef>
                <a:spcPts val="2200"/>
              </a:spcBef>
              <a:spcAft>
                <a:spcPts val="0"/>
              </a:spcAft>
              <a:buNone/>
              <a:defRPr/>
            </a:lvl7pPr>
            <a:lvl8pPr lvl="7" rtl="0">
              <a:spcBef>
                <a:spcPts val="2200"/>
              </a:spcBef>
              <a:spcAft>
                <a:spcPts val="0"/>
              </a:spcAft>
              <a:buNone/>
              <a:defRPr/>
            </a:lvl8pPr>
            <a:lvl9pPr lvl="8" rtl="0">
              <a:spcBef>
                <a:spcPts val="2200"/>
              </a:spcBef>
              <a:spcAft>
                <a:spcPts val="0"/>
              </a:spcAft>
              <a:buNone/>
              <a:defRPr/>
            </a:lvl9pPr>
          </a:lstStyle>
          <a:p/>
        </p:txBody>
      </p:sp>
      <p:sp>
        <p:nvSpPr>
          <p:cNvPr id="76" name="Google Shape;76;p17"/>
          <p:cNvSpPr txBox="1"/>
          <p:nvPr>
            <p:ph type="title"/>
          </p:nvPr>
        </p:nvSpPr>
        <p:spPr>
          <a:xfrm>
            <a:off x="392925" y="1049175"/>
            <a:ext cx="7831200" cy="1935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None/>
              <a:defRPr sz="5500">
                <a:solidFill>
                  <a:srgbClr val="3C4043"/>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7" name="Google Shape;77;p17"/>
          <p:cNvSpPr/>
          <p:nvPr/>
        </p:nvSpPr>
        <p:spPr>
          <a:xfrm>
            <a:off x="522575" y="3458700"/>
            <a:ext cx="465900" cy="94500"/>
          </a:xfrm>
          <a:prstGeom prst="roundRect">
            <a:avLst>
              <a:gd fmla="val 50000" name="adj"/>
            </a:avLst>
          </a:prstGeom>
          <a:solidFill>
            <a:srgbClr val="EA86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7"/>
          <p:cNvSpPr txBox="1"/>
          <p:nvPr>
            <p:ph idx="2" type="subTitle"/>
          </p:nvPr>
        </p:nvSpPr>
        <p:spPr>
          <a:xfrm>
            <a:off x="422950" y="3714075"/>
            <a:ext cx="78312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800">
                <a:solidFill>
                  <a:srgbClr val="9AA0A6"/>
                </a:solidFill>
                <a:latin typeface="Google Sans"/>
                <a:ea typeface="Google Sans"/>
                <a:cs typeface="Google Sans"/>
                <a:sym typeface="Google Sans"/>
              </a:defRPr>
            </a:lvl1pPr>
            <a:lvl2pPr lvl="1" rtl="0">
              <a:spcBef>
                <a:spcPts val="2200"/>
              </a:spcBef>
              <a:spcAft>
                <a:spcPts val="0"/>
              </a:spcAft>
              <a:buNone/>
              <a:defRPr sz="1800"/>
            </a:lvl2pPr>
            <a:lvl3pPr lvl="2" rtl="0">
              <a:spcBef>
                <a:spcPts val="2200"/>
              </a:spcBef>
              <a:spcAft>
                <a:spcPts val="0"/>
              </a:spcAft>
              <a:buNone/>
              <a:defRPr sz="1800"/>
            </a:lvl3pPr>
            <a:lvl4pPr lvl="3" rtl="0">
              <a:spcBef>
                <a:spcPts val="2200"/>
              </a:spcBef>
              <a:spcAft>
                <a:spcPts val="0"/>
              </a:spcAft>
              <a:buNone/>
              <a:defRPr sz="1800"/>
            </a:lvl4pPr>
            <a:lvl5pPr lvl="4" rtl="0">
              <a:spcBef>
                <a:spcPts val="2200"/>
              </a:spcBef>
              <a:spcAft>
                <a:spcPts val="0"/>
              </a:spcAft>
              <a:buNone/>
              <a:defRPr sz="1800"/>
            </a:lvl5pPr>
            <a:lvl6pPr lvl="5" rtl="0">
              <a:spcBef>
                <a:spcPts val="2200"/>
              </a:spcBef>
              <a:spcAft>
                <a:spcPts val="0"/>
              </a:spcAft>
              <a:buNone/>
              <a:defRPr sz="1800"/>
            </a:lvl6pPr>
            <a:lvl7pPr lvl="6" rtl="0">
              <a:spcBef>
                <a:spcPts val="2200"/>
              </a:spcBef>
              <a:spcAft>
                <a:spcPts val="0"/>
              </a:spcAft>
              <a:buNone/>
              <a:defRPr sz="1800"/>
            </a:lvl7pPr>
            <a:lvl8pPr lvl="7" rtl="0">
              <a:spcBef>
                <a:spcPts val="2200"/>
              </a:spcBef>
              <a:spcAft>
                <a:spcPts val="0"/>
              </a:spcAft>
              <a:buNone/>
              <a:defRPr sz="1800"/>
            </a:lvl8pPr>
            <a:lvl9pPr lvl="8" rtl="0">
              <a:spcBef>
                <a:spcPts val="2200"/>
              </a:spcBef>
              <a:spcAft>
                <a:spcPts val="0"/>
              </a:spcAft>
              <a:buNone/>
              <a:defRPr sz="1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Orange 1">
  <p:cSld name="TITLE_2_2_1_1_1">
    <p:spTree>
      <p:nvGrpSpPr>
        <p:cNvPr id="79" name="Shape 79"/>
        <p:cNvGrpSpPr/>
        <p:nvPr/>
      </p:nvGrpSpPr>
      <p:grpSpPr>
        <a:xfrm>
          <a:off x="0" y="0"/>
          <a:ext cx="0" cy="0"/>
          <a:chOff x="0" y="0"/>
          <a:chExt cx="0" cy="0"/>
        </a:xfrm>
      </p:grpSpPr>
      <p:sp>
        <p:nvSpPr>
          <p:cNvPr id="80" name="Google Shape;80;p18"/>
          <p:cNvSpPr txBox="1"/>
          <p:nvPr>
            <p:ph idx="1" type="body"/>
          </p:nvPr>
        </p:nvSpPr>
        <p:spPr>
          <a:xfrm>
            <a:off x="344501" y="1718700"/>
            <a:ext cx="2976600" cy="2046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81" name="Google Shape;81;p18"/>
          <p:cNvSpPr txBox="1"/>
          <p:nvPr>
            <p:ph type="title"/>
          </p:nvPr>
        </p:nvSpPr>
        <p:spPr>
          <a:xfrm>
            <a:off x="344500" y="603900"/>
            <a:ext cx="3864600" cy="9627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9pPr>
          </a:lstStyle>
          <a:p/>
        </p:txBody>
      </p:sp>
      <p:sp>
        <p:nvSpPr>
          <p:cNvPr id="82" name="Google Shape;82;p18"/>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8"/>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rimson 1">
  <p:cSld name="TITLE_2_2_1_2">
    <p:spTree>
      <p:nvGrpSpPr>
        <p:cNvPr id="84" name="Shape 84"/>
        <p:cNvGrpSpPr/>
        <p:nvPr/>
      </p:nvGrpSpPr>
      <p:grpSpPr>
        <a:xfrm>
          <a:off x="0" y="0"/>
          <a:ext cx="0" cy="0"/>
          <a:chOff x="0" y="0"/>
          <a:chExt cx="0" cy="0"/>
        </a:xfrm>
      </p:grpSpPr>
      <p:sp>
        <p:nvSpPr>
          <p:cNvPr id="85" name="Google Shape;85;p19"/>
          <p:cNvSpPr txBox="1"/>
          <p:nvPr>
            <p:ph idx="1" type="body"/>
          </p:nvPr>
        </p:nvSpPr>
        <p:spPr>
          <a:xfrm>
            <a:off x="344501" y="1718700"/>
            <a:ext cx="2976600" cy="2046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86" name="Google Shape;86;p19"/>
          <p:cNvSpPr txBox="1"/>
          <p:nvPr>
            <p:ph type="title"/>
          </p:nvPr>
        </p:nvSpPr>
        <p:spPr>
          <a:xfrm>
            <a:off x="344500" y="603900"/>
            <a:ext cx="3864600" cy="969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9pPr>
          </a:lstStyle>
          <a:p/>
        </p:txBody>
      </p:sp>
      <p:sp>
        <p:nvSpPr>
          <p:cNvPr id="87" name="Google Shape;87;p19"/>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9"/>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p:cSld name="CUSTOM_1">
    <p:spTree>
      <p:nvGrpSpPr>
        <p:cNvPr id="12" name="Shape 12"/>
        <p:cNvGrpSpPr/>
        <p:nvPr/>
      </p:nvGrpSpPr>
      <p:grpSpPr>
        <a:xfrm>
          <a:off x="0" y="0"/>
          <a:ext cx="0" cy="0"/>
          <a:chOff x="0" y="0"/>
          <a:chExt cx="0" cy="0"/>
        </a:xfrm>
      </p:grpSpPr>
      <p:sp>
        <p:nvSpPr>
          <p:cNvPr id="13" name="Google Shape;13;p3"/>
          <p:cNvSpPr/>
          <p:nvPr/>
        </p:nvSpPr>
        <p:spPr>
          <a:xfrm>
            <a:off x="50" y="0"/>
            <a:ext cx="9144000" cy="45240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14" name="Google Shape;14;p3"/>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
        <p:nvSpPr>
          <p:cNvPr id="15" name="Google Shape;15;p3"/>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Google Sans"/>
              <a:buNone/>
              <a:defRPr b="0" i="0" sz="44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Crimson">
  <p:cSld name="TITLE_2">
    <p:spTree>
      <p:nvGrpSpPr>
        <p:cNvPr id="16" name="Shape 16"/>
        <p:cNvGrpSpPr/>
        <p:nvPr/>
      </p:nvGrpSpPr>
      <p:grpSpPr>
        <a:xfrm>
          <a:off x="0" y="0"/>
          <a:ext cx="0" cy="0"/>
          <a:chOff x="0" y="0"/>
          <a:chExt cx="0" cy="0"/>
        </a:xfrm>
      </p:grpSpPr>
      <p:sp>
        <p:nvSpPr>
          <p:cNvPr id="17" name="Google Shape;17;p4"/>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18" name="Google Shape;18;p4"/>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Orange">
  <p:cSld name="TITLE_2_4">
    <p:spTree>
      <p:nvGrpSpPr>
        <p:cNvPr id="19" name="Shape 19"/>
        <p:cNvGrpSpPr/>
        <p:nvPr/>
      </p:nvGrpSpPr>
      <p:grpSpPr>
        <a:xfrm>
          <a:off x="0" y="0"/>
          <a:ext cx="0" cy="0"/>
          <a:chOff x="0" y="0"/>
          <a:chExt cx="0" cy="0"/>
        </a:xfrm>
      </p:grpSpPr>
      <p:sp>
        <p:nvSpPr>
          <p:cNvPr id="20" name="Google Shape;20;p5"/>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1" name="Google Shape;21;p5"/>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Box - Crimson">
  <p:cSld name="TITLE_2_3">
    <p:spTree>
      <p:nvGrpSpPr>
        <p:cNvPr id="22" name="Shape 22"/>
        <p:cNvGrpSpPr/>
        <p:nvPr/>
      </p:nvGrpSpPr>
      <p:grpSpPr>
        <a:xfrm>
          <a:off x="0" y="0"/>
          <a:ext cx="0" cy="0"/>
          <a:chOff x="0" y="0"/>
          <a:chExt cx="0" cy="0"/>
        </a:xfrm>
      </p:grpSpPr>
      <p:sp>
        <p:nvSpPr>
          <p:cNvPr id="23" name="Google Shape;23;p6"/>
          <p:cNvSpPr txBox="1"/>
          <p:nvPr>
            <p:ph idx="1" type="body"/>
          </p:nvPr>
        </p:nvSpPr>
        <p:spPr>
          <a:xfrm>
            <a:off x="426300" y="1742775"/>
            <a:ext cx="3966600" cy="2760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24" name="Google Shape;24;p6"/>
          <p:cNvSpPr/>
          <p:nvPr/>
        </p:nvSpPr>
        <p:spPr>
          <a:xfrm>
            <a:off x="426300" y="264375"/>
            <a:ext cx="7797000" cy="6429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5" name="Google Shape;25;p6"/>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6" name="Google Shape;26;p6"/>
          <p:cNvSpPr txBox="1"/>
          <p:nvPr>
            <p:ph type="title"/>
          </p:nvPr>
        </p:nvSpPr>
        <p:spPr>
          <a:xfrm>
            <a:off x="344500" y="264375"/>
            <a:ext cx="7797000" cy="571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Box - Orange">
  <p:cSld name="TITLE_2_3_4">
    <p:spTree>
      <p:nvGrpSpPr>
        <p:cNvPr id="27" name="Shape 27"/>
        <p:cNvGrpSpPr/>
        <p:nvPr/>
      </p:nvGrpSpPr>
      <p:grpSpPr>
        <a:xfrm>
          <a:off x="0" y="0"/>
          <a:ext cx="0" cy="0"/>
          <a:chOff x="0" y="0"/>
          <a:chExt cx="0" cy="0"/>
        </a:xfrm>
      </p:grpSpPr>
      <p:sp>
        <p:nvSpPr>
          <p:cNvPr id="28" name="Google Shape;28;p7"/>
          <p:cNvSpPr txBox="1"/>
          <p:nvPr>
            <p:ph idx="1" type="body"/>
          </p:nvPr>
        </p:nvSpPr>
        <p:spPr>
          <a:xfrm>
            <a:off x="426300" y="1742775"/>
            <a:ext cx="3966600" cy="2760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29" name="Google Shape;29;p7"/>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30" name="Google Shape;30;p7"/>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1" name="Google Shape;31;p7"/>
          <p:cNvSpPr txBox="1"/>
          <p:nvPr>
            <p:ph type="title"/>
          </p:nvPr>
        </p:nvSpPr>
        <p:spPr>
          <a:xfrm>
            <a:off x="344500" y="264375"/>
            <a:ext cx="7797000" cy="54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Box - Crimson 1">
  <p:cSld name="TITLE_2_3_3">
    <p:spTree>
      <p:nvGrpSpPr>
        <p:cNvPr id="32" name="Shape 32"/>
        <p:cNvGrpSpPr/>
        <p:nvPr/>
      </p:nvGrpSpPr>
      <p:grpSpPr>
        <a:xfrm>
          <a:off x="0" y="0"/>
          <a:ext cx="0" cy="0"/>
          <a:chOff x="0" y="0"/>
          <a:chExt cx="0" cy="0"/>
        </a:xfrm>
      </p:grpSpPr>
      <p:sp>
        <p:nvSpPr>
          <p:cNvPr id="33" name="Google Shape;33;p8"/>
          <p:cNvSpPr txBox="1"/>
          <p:nvPr>
            <p:ph idx="1" type="body"/>
          </p:nvPr>
        </p:nvSpPr>
        <p:spPr>
          <a:xfrm>
            <a:off x="344500" y="1546975"/>
            <a:ext cx="84477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34" name="Google Shape;34;p8"/>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35" name="Google Shape;35;p8"/>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6" name="Google Shape;36;p8"/>
          <p:cNvSpPr txBox="1"/>
          <p:nvPr>
            <p:ph type="title"/>
          </p:nvPr>
        </p:nvSpPr>
        <p:spPr>
          <a:xfrm>
            <a:off x="344500" y="264375"/>
            <a:ext cx="7797000" cy="538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Box - Orange">
  <p:cSld name="TITLE_2_3_2">
    <p:spTree>
      <p:nvGrpSpPr>
        <p:cNvPr id="37" name="Shape 37"/>
        <p:cNvGrpSpPr/>
        <p:nvPr/>
      </p:nvGrpSpPr>
      <p:grpSpPr>
        <a:xfrm>
          <a:off x="0" y="0"/>
          <a:ext cx="0" cy="0"/>
          <a:chOff x="0" y="0"/>
          <a:chExt cx="0" cy="0"/>
        </a:xfrm>
      </p:grpSpPr>
      <p:sp>
        <p:nvSpPr>
          <p:cNvPr id="38" name="Google Shape;38;p9"/>
          <p:cNvSpPr txBox="1"/>
          <p:nvPr>
            <p:ph idx="1" type="body"/>
          </p:nvPr>
        </p:nvSpPr>
        <p:spPr>
          <a:xfrm>
            <a:off x="344500" y="1546975"/>
            <a:ext cx="84477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39" name="Google Shape;39;p9"/>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40" name="Google Shape;40;p9"/>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41" name="Google Shape;41;p9"/>
          <p:cNvSpPr txBox="1"/>
          <p:nvPr>
            <p:ph type="title"/>
          </p:nvPr>
        </p:nvSpPr>
        <p:spPr>
          <a:xfrm>
            <a:off x="344500" y="264375"/>
            <a:ext cx="7797000" cy="551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ox - Crimson">
  <p:cSld name="TITLE_2_3_1">
    <p:spTree>
      <p:nvGrpSpPr>
        <p:cNvPr id="42" name="Shape 42"/>
        <p:cNvGrpSpPr/>
        <p:nvPr/>
      </p:nvGrpSpPr>
      <p:grpSpPr>
        <a:xfrm>
          <a:off x="0" y="0"/>
          <a:ext cx="0" cy="0"/>
          <a:chOff x="0" y="0"/>
          <a:chExt cx="0" cy="0"/>
        </a:xfrm>
      </p:grpSpPr>
      <p:sp>
        <p:nvSpPr>
          <p:cNvPr id="43" name="Google Shape;43;p10"/>
          <p:cNvSpPr txBox="1"/>
          <p:nvPr>
            <p:ph idx="1" type="body"/>
          </p:nvPr>
        </p:nvSpPr>
        <p:spPr>
          <a:xfrm>
            <a:off x="344500"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44" name="Google Shape;44;p10"/>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45" name="Google Shape;45;p10"/>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46" name="Google Shape;46;p10"/>
          <p:cNvSpPr txBox="1"/>
          <p:nvPr>
            <p:ph type="title"/>
          </p:nvPr>
        </p:nvSpPr>
        <p:spPr>
          <a:xfrm>
            <a:off x="344500" y="264375"/>
            <a:ext cx="7797000" cy="551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47" name="Google Shape;47;p10"/>
          <p:cNvSpPr txBox="1"/>
          <p:nvPr>
            <p:ph idx="2" type="body"/>
          </p:nvPr>
        </p:nvSpPr>
        <p:spPr>
          <a:xfrm>
            <a:off x="4802775"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40663" y="1128663"/>
            <a:ext cx="7877100" cy="3452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1pPr>
            <a:lvl2pPr indent="-342900" lvl="1" marL="9144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2pPr>
            <a:lvl3pPr indent="-342900" lvl="2" marL="13716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3pPr>
            <a:lvl4pPr indent="-342900" lvl="3" marL="18288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4pPr>
            <a:lvl5pPr indent="-342900" lvl="4" marL="22860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5pPr>
            <a:lvl6pPr indent="-342900" lvl="5" marL="27432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6pPr>
            <a:lvl7pPr indent="-342900" lvl="6" marL="32004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7pPr>
            <a:lvl8pPr indent="-342900" lvl="7" marL="36576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8pPr>
            <a:lvl9pPr indent="-342900" lvl="8" marL="41148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9pPr>
          </a:lstStyle>
          <a:p/>
        </p:txBody>
      </p:sp>
      <p:sp>
        <p:nvSpPr>
          <p:cNvPr id="7" name="Google Shape;7;p1"/>
          <p:cNvSpPr txBox="1"/>
          <p:nvPr>
            <p:ph type="title"/>
          </p:nvPr>
        </p:nvSpPr>
        <p:spPr>
          <a:xfrm>
            <a:off x="395688" y="493663"/>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4043"/>
              </a:buClr>
              <a:buSzPts val="3000"/>
              <a:buFont typeface="Google Sans"/>
              <a:buNone/>
              <a:defRPr b="0" i="0" sz="30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7.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4.png"/><Relationship Id="rId7" Type="http://schemas.openxmlformats.org/officeDocument/2006/relationships/image" Target="../media/image6.png"/><Relationship Id="rId8"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0.jpg"/><Relationship Id="rId7"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0.jpg"/><Relationship Id="rId7"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8.gif"/><Relationship Id="rId4" Type="http://schemas.openxmlformats.org/officeDocument/2006/relationships/image" Target="../media/image17.jpg"/><Relationship Id="rId5"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6.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0"/>
          <p:cNvSpPr txBox="1"/>
          <p:nvPr>
            <p:ph type="title"/>
          </p:nvPr>
        </p:nvSpPr>
        <p:spPr>
          <a:xfrm>
            <a:off x="392925" y="1049175"/>
            <a:ext cx="7831200" cy="193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are the Challenges for TinyML?</a:t>
            </a:r>
            <a:endParaRPr/>
          </a:p>
        </p:txBody>
      </p:sp>
      <p:sp>
        <p:nvSpPr>
          <p:cNvPr id="94" name="Google Shape;94;p20"/>
          <p:cNvSpPr txBox="1"/>
          <p:nvPr/>
        </p:nvSpPr>
        <p:spPr>
          <a:xfrm>
            <a:off x="469125" y="2866350"/>
            <a:ext cx="1949700" cy="4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B7B7B7"/>
                </a:solidFill>
                <a:latin typeface="Google Sans"/>
                <a:ea typeface="Google Sans"/>
                <a:cs typeface="Google Sans"/>
                <a:sym typeface="Google Sans"/>
              </a:rPr>
              <a:t>Part B</a:t>
            </a:r>
            <a:endParaRPr sz="2100">
              <a:solidFill>
                <a:srgbClr val="B7B7B7"/>
              </a:solidFill>
              <a:latin typeface="Google Sans"/>
              <a:ea typeface="Google Sans"/>
              <a:cs typeface="Google Sans"/>
              <a:sym typeface="Google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9"/>
          <p:cNvPicPr preferRelativeResize="0"/>
          <p:nvPr/>
        </p:nvPicPr>
        <p:blipFill>
          <a:blip r:embed="rId3">
            <a:alphaModFix/>
          </a:blip>
          <a:stretch>
            <a:fillRect/>
          </a:stretch>
        </p:blipFill>
        <p:spPr>
          <a:xfrm>
            <a:off x="4506825" y="619565"/>
            <a:ext cx="1205100" cy="1414173"/>
          </a:xfrm>
          <a:prstGeom prst="rect">
            <a:avLst/>
          </a:prstGeom>
          <a:noFill/>
          <a:ln>
            <a:noFill/>
          </a:ln>
        </p:spPr>
      </p:pic>
      <p:sp>
        <p:nvSpPr>
          <p:cNvPr id="182" name="Google Shape;182;p29"/>
          <p:cNvSpPr txBox="1"/>
          <p:nvPr/>
        </p:nvSpPr>
        <p:spPr>
          <a:xfrm>
            <a:off x="5777646" y="789925"/>
            <a:ext cx="2730300" cy="96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100">
                <a:solidFill>
                  <a:schemeClr val="dk1"/>
                </a:solidFill>
                <a:latin typeface="Google Sans"/>
                <a:ea typeface="Google Sans"/>
                <a:cs typeface="Google Sans"/>
                <a:sym typeface="Google Sans"/>
              </a:rPr>
              <a:t>Platform</a:t>
            </a:r>
            <a:endParaRPr b="1" sz="3100">
              <a:solidFill>
                <a:schemeClr val="dk1"/>
              </a:solidFill>
              <a:latin typeface="Google Sans"/>
              <a:ea typeface="Google Sans"/>
              <a:cs typeface="Google Sans"/>
              <a:sym typeface="Google Sans"/>
            </a:endParaRPr>
          </a:p>
          <a:p>
            <a:pPr indent="0" lvl="0" marL="0" rtl="0" algn="ctr">
              <a:spcBef>
                <a:spcPts val="0"/>
              </a:spcBef>
              <a:spcAft>
                <a:spcPts val="0"/>
              </a:spcAft>
              <a:buNone/>
            </a:pPr>
            <a:r>
              <a:rPr b="1" lang="en" sz="3100">
                <a:solidFill>
                  <a:schemeClr val="dk1"/>
                </a:solidFill>
                <a:latin typeface="Google Sans"/>
                <a:ea typeface="Google Sans"/>
                <a:cs typeface="Google Sans"/>
                <a:sym typeface="Google Sans"/>
              </a:rPr>
              <a:t>Architecture</a:t>
            </a:r>
            <a:endParaRPr b="1" sz="3100">
              <a:solidFill>
                <a:schemeClr val="dk1"/>
              </a:solidFill>
              <a:latin typeface="Google Sans"/>
              <a:ea typeface="Google Sans"/>
              <a:cs typeface="Google Sans"/>
              <a:sym typeface="Google Sans"/>
            </a:endParaRPr>
          </a:p>
        </p:txBody>
      </p:sp>
      <p:pic>
        <p:nvPicPr>
          <p:cNvPr id="183" name="Google Shape;183;p29"/>
          <p:cNvPicPr preferRelativeResize="0"/>
          <p:nvPr/>
        </p:nvPicPr>
        <p:blipFill>
          <a:blip r:embed="rId4">
            <a:alphaModFix/>
          </a:blip>
          <a:stretch>
            <a:fillRect/>
          </a:stretch>
        </p:blipFill>
        <p:spPr>
          <a:xfrm rot="1051253">
            <a:off x="4751373" y="1692464"/>
            <a:ext cx="1819275" cy="1905000"/>
          </a:xfrm>
          <a:prstGeom prst="rect">
            <a:avLst/>
          </a:prstGeom>
          <a:noFill/>
          <a:ln>
            <a:noFill/>
          </a:ln>
        </p:spPr>
      </p:pic>
      <p:pic>
        <p:nvPicPr>
          <p:cNvPr id="184" name="Google Shape;184;p29"/>
          <p:cNvPicPr preferRelativeResize="0"/>
          <p:nvPr/>
        </p:nvPicPr>
        <p:blipFill>
          <a:blip r:embed="rId5">
            <a:alphaModFix/>
          </a:blip>
          <a:stretch>
            <a:fillRect/>
          </a:stretch>
        </p:blipFill>
        <p:spPr>
          <a:xfrm>
            <a:off x="550975" y="152400"/>
            <a:ext cx="3285948" cy="4838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grpSp>
        <p:nvGrpSpPr>
          <p:cNvPr id="189" name="Google Shape;189;p30"/>
          <p:cNvGrpSpPr/>
          <p:nvPr/>
        </p:nvGrpSpPr>
        <p:grpSpPr>
          <a:xfrm>
            <a:off x="4915530" y="416466"/>
            <a:ext cx="4310554" cy="4310554"/>
            <a:chOff x="4833455" y="416466"/>
            <a:chExt cx="4310554" cy="4310554"/>
          </a:xfrm>
        </p:grpSpPr>
        <p:pic>
          <p:nvPicPr>
            <p:cNvPr id="190" name="Google Shape;190;p30"/>
            <p:cNvPicPr preferRelativeResize="0"/>
            <p:nvPr/>
          </p:nvPicPr>
          <p:blipFill>
            <a:blip r:embed="rId3">
              <a:alphaModFix/>
            </a:blip>
            <a:stretch>
              <a:fillRect/>
            </a:stretch>
          </p:blipFill>
          <p:spPr>
            <a:xfrm>
              <a:off x="6003929" y="701450"/>
              <a:ext cx="1926974" cy="3774852"/>
            </a:xfrm>
            <a:prstGeom prst="rect">
              <a:avLst/>
            </a:prstGeom>
            <a:noFill/>
            <a:ln>
              <a:noFill/>
            </a:ln>
          </p:spPr>
        </p:pic>
        <p:pic>
          <p:nvPicPr>
            <p:cNvPr id="191" name="Google Shape;191;p30"/>
            <p:cNvPicPr preferRelativeResize="0"/>
            <p:nvPr/>
          </p:nvPicPr>
          <p:blipFill>
            <a:blip r:embed="rId4">
              <a:alphaModFix/>
            </a:blip>
            <a:stretch>
              <a:fillRect/>
            </a:stretch>
          </p:blipFill>
          <p:spPr>
            <a:xfrm>
              <a:off x="4833455" y="416466"/>
              <a:ext cx="4310554" cy="4310554"/>
            </a:xfrm>
            <a:prstGeom prst="rect">
              <a:avLst/>
            </a:prstGeom>
            <a:noFill/>
            <a:ln>
              <a:noFill/>
            </a:ln>
          </p:spPr>
        </p:pic>
      </p:grpSp>
      <p:pic>
        <p:nvPicPr>
          <p:cNvPr id="192" name="Google Shape;192;p30"/>
          <p:cNvPicPr preferRelativeResize="0"/>
          <p:nvPr/>
        </p:nvPicPr>
        <p:blipFill>
          <a:blip r:embed="rId5">
            <a:alphaModFix/>
          </a:blip>
          <a:stretch>
            <a:fillRect/>
          </a:stretch>
        </p:blipFill>
        <p:spPr>
          <a:xfrm>
            <a:off x="550975" y="152400"/>
            <a:ext cx="3285948" cy="4838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1"/>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Widely Used Operating Systems</a:t>
            </a:r>
            <a:endParaRPr/>
          </a:p>
        </p:txBody>
      </p:sp>
      <p:pic>
        <p:nvPicPr>
          <p:cNvPr descr="Arduino Nano 33 BLE Sense with headers - HiTechChain" id="198" name="Google Shape;198;p31"/>
          <p:cNvPicPr preferRelativeResize="0"/>
          <p:nvPr/>
        </p:nvPicPr>
        <p:blipFill>
          <a:blip r:embed="rId3">
            <a:alphaModFix/>
          </a:blip>
          <a:stretch>
            <a:fillRect/>
          </a:stretch>
        </p:blipFill>
        <p:spPr>
          <a:xfrm>
            <a:off x="5296650" y="2380588"/>
            <a:ext cx="1557606" cy="1168200"/>
          </a:xfrm>
          <a:prstGeom prst="rect">
            <a:avLst/>
          </a:prstGeom>
          <a:noFill/>
          <a:ln>
            <a:noFill/>
          </a:ln>
        </p:spPr>
      </p:pic>
      <p:sp>
        <p:nvSpPr>
          <p:cNvPr id="199" name="Google Shape;199;p31"/>
          <p:cNvSpPr txBox="1"/>
          <p:nvPr/>
        </p:nvSpPr>
        <p:spPr>
          <a:xfrm>
            <a:off x="5021250" y="1710863"/>
            <a:ext cx="2909100" cy="47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Google Sans"/>
                <a:ea typeface="Google Sans"/>
                <a:cs typeface="Google Sans"/>
                <a:sym typeface="Google Sans"/>
              </a:rPr>
              <a:t>Embedded Systems</a:t>
            </a:r>
            <a:endParaRPr b="1" sz="2000">
              <a:solidFill>
                <a:schemeClr val="dk1"/>
              </a:solidFill>
              <a:latin typeface="Google Sans"/>
              <a:ea typeface="Google Sans"/>
              <a:cs typeface="Google Sans"/>
              <a:sym typeface="Google Sans"/>
            </a:endParaRPr>
          </a:p>
        </p:txBody>
      </p:sp>
      <p:sp>
        <p:nvSpPr>
          <p:cNvPr id="200" name="Google Shape;200;p31"/>
          <p:cNvSpPr txBox="1"/>
          <p:nvPr>
            <p:ph idx="1" type="body"/>
          </p:nvPr>
        </p:nvSpPr>
        <p:spPr>
          <a:xfrm>
            <a:off x="6929450" y="2187563"/>
            <a:ext cx="807000" cy="197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9600">
                <a:latin typeface="Google Sans"/>
                <a:ea typeface="Google Sans"/>
                <a:cs typeface="Google Sans"/>
                <a:sym typeface="Google Sans"/>
              </a:rPr>
              <a:t>?</a:t>
            </a:r>
            <a:endParaRPr b="1" sz="9600">
              <a:latin typeface="Google Sans"/>
              <a:ea typeface="Google Sans"/>
              <a:cs typeface="Google Sans"/>
              <a:sym typeface="Google Sans"/>
            </a:endParaRPr>
          </a:p>
        </p:txBody>
      </p:sp>
      <p:sp>
        <p:nvSpPr>
          <p:cNvPr id="201" name="Google Shape;201;p31"/>
          <p:cNvSpPr/>
          <p:nvPr/>
        </p:nvSpPr>
        <p:spPr>
          <a:xfrm>
            <a:off x="2464374" y="1737553"/>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1"/>
          <p:cNvSpPr/>
          <p:nvPr/>
        </p:nvSpPr>
        <p:spPr>
          <a:xfrm>
            <a:off x="2464374" y="2924959"/>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1"/>
          <p:cNvSpPr/>
          <p:nvPr/>
        </p:nvSpPr>
        <p:spPr>
          <a:xfrm>
            <a:off x="1082589" y="2351678"/>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1"/>
          <p:cNvSpPr/>
          <p:nvPr/>
        </p:nvSpPr>
        <p:spPr>
          <a:xfrm>
            <a:off x="1082589" y="3548660"/>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1"/>
          <p:cNvSpPr/>
          <p:nvPr/>
        </p:nvSpPr>
        <p:spPr>
          <a:xfrm>
            <a:off x="1082589" y="1154687"/>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 name="Google Shape;206;p31"/>
          <p:cNvPicPr preferRelativeResize="0"/>
          <p:nvPr/>
        </p:nvPicPr>
        <p:blipFill>
          <a:blip r:embed="rId4">
            <a:alphaModFix amt="40000"/>
          </a:blip>
          <a:stretch>
            <a:fillRect/>
          </a:stretch>
        </p:blipFill>
        <p:spPr>
          <a:xfrm>
            <a:off x="1488627" y="1469525"/>
            <a:ext cx="538500" cy="538500"/>
          </a:xfrm>
          <a:prstGeom prst="rect">
            <a:avLst/>
          </a:prstGeom>
          <a:noFill/>
          <a:ln>
            <a:noFill/>
          </a:ln>
        </p:spPr>
      </p:pic>
      <p:pic>
        <p:nvPicPr>
          <p:cNvPr id="207" name="Google Shape;207;p31"/>
          <p:cNvPicPr preferRelativeResize="0"/>
          <p:nvPr/>
        </p:nvPicPr>
        <p:blipFill>
          <a:blip r:embed="rId5">
            <a:alphaModFix amt="40000"/>
          </a:blip>
          <a:stretch>
            <a:fillRect/>
          </a:stretch>
        </p:blipFill>
        <p:spPr>
          <a:xfrm>
            <a:off x="1393314" y="2571200"/>
            <a:ext cx="729125" cy="729125"/>
          </a:xfrm>
          <a:prstGeom prst="rect">
            <a:avLst/>
          </a:prstGeom>
          <a:noFill/>
          <a:ln>
            <a:noFill/>
          </a:ln>
        </p:spPr>
      </p:pic>
      <p:pic>
        <p:nvPicPr>
          <p:cNvPr id="208" name="Google Shape;208;p31"/>
          <p:cNvPicPr preferRelativeResize="0"/>
          <p:nvPr/>
        </p:nvPicPr>
        <p:blipFill>
          <a:blip r:embed="rId6">
            <a:alphaModFix amt="40000"/>
          </a:blip>
          <a:stretch>
            <a:fillRect/>
          </a:stretch>
        </p:blipFill>
        <p:spPr>
          <a:xfrm>
            <a:off x="1488639" y="3716450"/>
            <a:ext cx="538500" cy="637590"/>
          </a:xfrm>
          <a:prstGeom prst="rect">
            <a:avLst/>
          </a:prstGeom>
          <a:noFill/>
          <a:ln>
            <a:noFill/>
          </a:ln>
        </p:spPr>
      </p:pic>
      <p:sp>
        <p:nvSpPr>
          <p:cNvPr id="209" name="Google Shape;209;p31"/>
          <p:cNvSpPr txBox="1"/>
          <p:nvPr/>
        </p:nvSpPr>
        <p:spPr>
          <a:xfrm>
            <a:off x="1393402" y="4248425"/>
            <a:ext cx="729000" cy="42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Lora"/>
                <a:ea typeface="Lora"/>
                <a:cs typeface="Lora"/>
                <a:sym typeface="Lora"/>
              </a:rPr>
              <a:t>Linux</a:t>
            </a:r>
            <a:endParaRPr sz="1600">
              <a:solidFill>
                <a:schemeClr val="dk2"/>
              </a:solidFill>
              <a:latin typeface="Lora"/>
              <a:ea typeface="Lora"/>
              <a:cs typeface="Lora"/>
              <a:sym typeface="Lora"/>
            </a:endParaRPr>
          </a:p>
        </p:txBody>
      </p:sp>
      <p:sp>
        <p:nvSpPr>
          <p:cNvPr id="210" name="Google Shape;210;p31"/>
          <p:cNvSpPr txBox="1"/>
          <p:nvPr/>
        </p:nvSpPr>
        <p:spPr>
          <a:xfrm rot="5400000">
            <a:off x="2730131" y="2697425"/>
            <a:ext cx="2625300" cy="47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2"/>
                </a:solidFill>
                <a:latin typeface="Google Sans"/>
                <a:ea typeface="Google Sans"/>
                <a:cs typeface="Google Sans"/>
                <a:sym typeface="Google Sans"/>
              </a:rPr>
              <a:t>Mobile OS</a:t>
            </a:r>
            <a:endParaRPr b="1" sz="2000">
              <a:solidFill>
                <a:schemeClr val="dk2"/>
              </a:solidFill>
              <a:latin typeface="Google Sans"/>
              <a:ea typeface="Google Sans"/>
              <a:cs typeface="Google Sans"/>
              <a:sym typeface="Google Sans"/>
            </a:endParaRPr>
          </a:p>
        </p:txBody>
      </p:sp>
      <p:pic>
        <p:nvPicPr>
          <p:cNvPr id="211" name="Google Shape;211;p31"/>
          <p:cNvPicPr preferRelativeResize="0"/>
          <p:nvPr/>
        </p:nvPicPr>
        <p:blipFill>
          <a:blip r:embed="rId7">
            <a:alphaModFix amt="20000"/>
          </a:blip>
          <a:stretch>
            <a:fillRect/>
          </a:stretch>
        </p:blipFill>
        <p:spPr>
          <a:xfrm>
            <a:off x="2674664" y="2106454"/>
            <a:ext cx="930024" cy="430397"/>
          </a:xfrm>
          <a:prstGeom prst="rect">
            <a:avLst/>
          </a:prstGeom>
          <a:noFill/>
          <a:ln>
            <a:noFill/>
          </a:ln>
        </p:spPr>
      </p:pic>
      <p:pic>
        <p:nvPicPr>
          <p:cNvPr id="212" name="Google Shape;212;p31"/>
          <p:cNvPicPr preferRelativeResize="0"/>
          <p:nvPr/>
        </p:nvPicPr>
        <p:blipFill>
          <a:blip r:embed="rId8">
            <a:alphaModFix amt="40000"/>
          </a:blip>
          <a:stretch>
            <a:fillRect/>
          </a:stretch>
        </p:blipFill>
        <p:spPr>
          <a:xfrm>
            <a:off x="2870427" y="3193088"/>
            <a:ext cx="538500" cy="631930"/>
          </a:xfrm>
          <a:prstGeom prst="rect">
            <a:avLst/>
          </a:prstGeom>
          <a:noFill/>
          <a:ln>
            <a:noFill/>
          </a:ln>
        </p:spPr>
      </p:pic>
      <p:cxnSp>
        <p:nvCxnSpPr>
          <p:cNvPr id="213" name="Google Shape;213;p31"/>
          <p:cNvCxnSpPr/>
          <p:nvPr/>
        </p:nvCxnSpPr>
        <p:spPr>
          <a:xfrm>
            <a:off x="4625402" y="1205050"/>
            <a:ext cx="0" cy="33753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Widely Used Operating Systems</a:t>
            </a:r>
            <a:endParaRPr/>
          </a:p>
        </p:txBody>
      </p:sp>
      <p:sp>
        <p:nvSpPr>
          <p:cNvPr id="219" name="Google Shape;219;p32"/>
          <p:cNvSpPr/>
          <p:nvPr/>
        </p:nvSpPr>
        <p:spPr>
          <a:xfrm>
            <a:off x="5129763" y="1737540"/>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2"/>
          <p:cNvSpPr/>
          <p:nvPr/>
        </p:nvSpPr>
        <p:spPr>
          <a:xfrm>
            <a:off x="5129763" y="2924947"/>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2"/>
          <p:cNvSpPr txBox="1"/>
          <p:nvPr/>
        </p:nvSpPr>
        <p:spPr>
          <a:xfrm rot="5400000">
            <a:off x="5395520" y="2697413"/>
            <a:ext cx="2625300" cy="47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Google Sans"/>
                <a:ea typeface="Google Sans"/>
                <a:cs typeface="Google Sans"/>
                <a:sym typeface="Google Sans"/>
              </a:rPr>
              <a:t>Embedded Sys.</a:t>
            </a:r>
            <a:endParaRPr b="1" sz="2000">
              <a:solidFill>
                <a:schemeClr val="dk1"/>
              </a:solidFill>
              <a:latin typeface="Google Sans"/>
              <a:ea typeface="Google Sans"/>
              <a:cs typeface="Google Sans"/>
              <a:sym typeface="Google Sans"/>
            </a:endParaRPr>
          </a:p>
        </p:txBody>
      </p:sp>
      <p:pic>
        <p:nvPicPr>
          <p:cNvPr id="222" name="Google Shape;222;p32"/>
          <p:cNvPicPr preferRelativeResize="0"/>
          <p:nvPr/>
        </p:nvPicPr>
        <p:blipFill>
          <a:blip r:embed="rId3">
            <a:alphaModFix/>
          </a:blip>
          <a:stretch>
            <a:fillRect/>
          </a:stretch>
        </p:blipFill>
        <p:spPr>
          <a:xfrm>
            <a:off x="5379865" y="2160000"/>
            <a:ext cx="850375" cy="323265"/>
          </a:xfrm>
          <a:prstGeom prst="rect">
            <a:avLst/>
          </a:prstGeom>
          <a:noFill/>
          <a:ln>
            <a:noFill/>
          </a:ln>
        </p:spPr>
      </p:pic>
      <p:grpSp>
        <p:nvGrpSpPr>
          <p:cNvPr id="223" name="Google Shape;223;p32"/>
          <p:cNvGrpSpPr/>
          <p:nvPr/>
        </p:nvGrpSpPr>
        <p:grpSpPr>
          <a:xfrm>
            <a:off x="5408005" y="3257024"/>
            <a:ext cx="794119" cy="504041"/>
            <a:chOff x="6902000" y="1321050"/>
            <a:chExt cx="1932634" cy="1226675"/>
          </a:xfrm>
        </p:grpSpPr>
        <p:pic>
          <p:nvPicPr>
            <p:cNvPr descr="nRF52840-MDK Documentation" id="224" name="Google Shape;224;p32"/>
            <p:cNvPicPr preferRelativeResize="0"/>
            <p:nvPr/>
          </p:nvPicPr>
          <p:blipFill rotWithShape="1">
            <a:blip r:embed="rId4">
              <a:alphaModFix/>
            </a:blip>
            <a:srcRect b="25958" l="5955" r="62534" t="26490"/>
            <a:stretch/>
          </p:blipFill>
          <p:spPr>
            <a:xfrm>
              <a:off x="6902000" y="1321050"/>
              <a:ext cx="1932634" cy="729125"/>
            </a:xfrm>
            <a:prstGeom prst="rect">
              <a:avLst/>
            </a:prstGeom>
            <a:noFill/>
            <a:ln>
              <a:noFill/>
            </a:ln>
          </p:spPr>
        </p:pic>
        <p:pic>
          <p:nvPicPr>
            <p:cNvPr descr="nRF52840-MDK Documentation" id="225" name="Google Shape;225;p32"/>
            <p:cNvPicPr preferRelativeResize="0"/>
            <p:nvPr/>
          </p:nvPicPr>
          <p:blipFill rotWithShape="1">
            <a:blip r:embed="rId4">
              <a:alphaModFix/>
            </a:blip>
            <a:srcRect b="21160" l="39726" r="11677" t="25378"/>
            <a:stretch/>
          </p:blipFill>
          <p:spPr>
            <a:xfrm>
              <a:off x="6969500" y="2053299"/>
              <a:ext cx="1797650" cy="494425"/>
            </a:xfrm>
            <a:prstGeom prst="rect">
              <a:avLst/>
            </a:prstGeom>
            <a:noFill/>
            <a:ln>
              <a:noFill/>
            </a:ln>
          </p:spPr>
        </p:pic>
      </p:grpSp>
      <p:sp>
        <p:nvSpPr>
          <p:cNvPr id="226" name="Google Shape;226;p32"/>
          <p:cNvSpPr/>
          <p:nvPr/>
        </p:nvSpPr>
        <p:spPr>
          <a:xfrm>
            <a:off x="2464374" y="1737553"/>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2"/>
          <p:cNvSpPr/>
          <p:nvPr/>
        </p:nvSpPr>
        <p:spPr>
          <a:xfrm>
            <a:off x="2464374" y="2924959"/>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2"/>
          <p:cNvSpPr/>
          <p:nvPr/>
        </p:nvSpPr>
        <p:spPr>
          <a:xfrm>
            <a:off x="1082589" y="2351678"/>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2"/>
          <p:cNvSpPr/>
          <p:nvPr/>
        </p:nvSpPr>
        <p:spPr>
          <a:xfrm>
            <a:off x="1082589" y="3548660"/>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2"/>
          <p:cNvSpPr/>
          <p:nvPr/>
        </p:nvSpPr>
        <p:spPr>
          <a:xfrm>
            <a:off x="1082589" y="1154687"/>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1" name="Google Shape;231;p32"/>
          <p:cNvPicPr preferRelativeResize="0"/>
          <p:nvPr/>
        </p:nvPicPr>
        <p:blipFill>
          <a:blip r:embed="rId5">
            <a:alphaModFix amt="40000"/>
          </a:blip>
          <a:stretch>
            <a:fillRect/>
          </a:stretch>
        </p:blipFill>
        <p:spPr>
          <a:xfrm>
            <a:off x="1488627" y="1469525"/>
            <a:ext cx="538500" cy="538500"/>
          </a:xfrm>
          <a:prstGeom prst="rect">
            <a:avLst/>
          </a:prstGeom>
          <a:noFill/>
          <a:ln>
            <a:noFill/>
          </a:ln>
        </p:spPr>
      </p:pic>
      <p:pic>
        <p:nvPicPr>
          <p:cNvPr id="232" name="Google Shape;232;p32"/>
          <p:cNvPicPr preferRelativeResize="0"/>
          <p:nvPr/>
        </p:nvPicPr>
        <p:blipFill>
          <a:blip r:embed="rId6">
            <a:alphaModFix amt="40000"/>
          </a:blip>
          <a:stretch>
            <a:fillRect/>
          </a:stretch>
        </p:blipFill>
        <p:spPr>
          <a:xfrm>
            <a:off x="1393314" y="2571200"/>
            <a:ext cx="729125" cy="729125"/>
          </a:xfrm>
          <a:prstGeom prst="rect">
            <a:avLst/>
          </a:prstGeom>
          <a:noFill/>
          <a:ln>
            <a:noFill/>
          </a:ln>
        </p:spPr>
      </p:pic>
      <p:pic>
        <p:nvPicPr>
          <p:cNvPr id="233" name="Google Shape;233;p32"/>
          <p:cNvPicPr preferRelativeResize="0"/>
          <p:nvPr/>
        </p:nvPicPr>
        <p:blipFill>
          <a:blip r:embed="rId7">
            <a:alphaModFix amt="40000"/>
          </a:blip>
          <a:stretch>
            <a:fillRect/>
          </a:stretch>
        </p:blipFill>
        <p:spPr>
          <a:xfrm>
            <a:off x="1488639" y="3716450"/>
            <a:ext cx="538500" cy="637590"/>
          </a:xfrm>
          <a:prstGeom prst="rect">
            <a:avLst/>
          </a:prstGeom>
          <a:noFill/>
          <a:ln>
            <a:noFill/>
          </a:ln>
        </p:spPr>
      </p:pic>
      <p:sp>
        <p:nvSpPr>
          <p:cNvPr id="234" name="Google Shape;234;p32"/>
          <p:cNvSpPr txBox="1"/>
          <p:nvPr/>
        </p:nvSpPr>
        <p:spPr>
          <a:xfrm>
            <a:off x="1393402" y="4248425"/>
            <a:ext cx="729000" cy="42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Lora"/>
                <a:ea typeface="Lora"/>
                <a:cs typeface="Lora"/>
                <a:sym typeface="Lora"/>
              </a:rPr>
              <a:t>Linux</a:t>
            </a:r>
            <a:endParaRPr sz="1600">
              <a:solidFill>
                <a:schemeClr val="dk2"/>
              </a:solidFill>
              <a:latin typeface="Lora"/>
              <a:ea typeface="Lora"/>
              <a:cs typeface="Lora"/>
              <a:sym typeface="Lora"/>
            </a:endParaRPr>
          </a:p>
        </p:txBody>
      </p:sp>
      <p:sp>
        <p:nvSpPr>
          <p:cNvPr id="235" name="Google Shape;235;p32"/>
          <p:cNvSpPr txBox="1"/>
          <p:nvPr/>
        </p:nvSpPr>
        <p:spPr>
          <a:xfrm rot="5400000">
            <a:off x="2730131" y="2697425"/>
            <a:ext cx="2625300" cy="47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2"/>
                </a:solidFill>
                <a:latin typeface="Google Sans"/>
                <a:ea typeface="Google Sans"/>
                <a:cs typeface="Google Sans"/>
                <a:sym typeface="Google Sans"/>
              </a:rPr>
              <a:t>Mobile OS</a:t>
            </a:r>
            <a:endParaRPr b="1" sz="2000">
              <a:solidFill>
                <a:schemeClr val="dk2"/>
              </a:solidFill>
              <a:latin typeface="Google Sans"/>
              <a:ea typeface="Google Sans"/>
              <a:cs typeface="Google Sans"/>
              <a:sym typeface="Google Sans"/>
            </a:endParaRPr>
          </a:p>
        </p:txBody>
      </p:sp>
      <p:pic>
        <p:nvPicPr>
          <p:cNvPr id="236" name="Google Shape;236;p32"/>
          <p:cNvPicPr preferRelativeResize="0"/>
          <p:nvPr/>
        </p:nvPicPr>
        <p:blipFill>
          <a:blip r:embed="rId8">
            <a:alphaModFix amt="40000"/>
          </a:blip>
          <a:stretch>
            <a:fillRect/>
          </a:stretch>
        </p:blipFill>
        <p:spPr>
          <a:xfrm>
            <a:off x="2870427" y="3193088"/>
            <a:ext cx="538500" cy="631930"/>
          </a:xfrm>
          <a:prstGeom prst="rect">
            <a:avLst/>
          </a:prstGeom>
          <a:noFill/>
          <a:ln>
            <a:noFill/>
          </a:ln>
        </p:spPr>
      </p:pic>
      <p:cxnSp>
        <p:nvCxnSpPr>
          <p:cNvPr id="237" name="Google Shape;237;p32"/>
          <p:cNvCxnSpPr/>
          <p:nvPr/>
        </p:nvCxnSpPr>
        <p:spPr>
          <a:xfrm>
            <a:off x="4625402" y="1205050"/>
            <a:ext cx="0" cy="3375300"/>
          </a:xfrm>
          <a:prstGeom prst="straightConnector1">
            <a:avLst/>
          </a:prstGeom>
          <a:noFill/>
          <a:ln cap="flat" cmpd="sng" w="9525">
            <a:solidFill>
              <a:schemeClr val="dk2"/>
            </a:solidFill>
            <a:prstDash val="solid"/>
            <a:round/>
            <a:headEnd len="med" w="med" type="none"/>
            <a:tailEnd len="med" w="med" type="none"/>
          </a:ln>
        </p:spPr>
      </p:cxnSp>
      <p:pic>
        <p:nvPicPr>
          <p:cNvPr id="238" name="Google Shape;238;p32"/>
          <p:cNvPicPr preferRelativeResize="0"/>
          <p:nvPr/>
        </p:nvPicPr>
        <p:blipFill>
          <a:blip r:embed="rId9">
            <a:alphaModFix amt="20000"/>
          </a:blip>
          <a:stretch>
            <a:fillRect/>
          </a:stretch>
        </p:blipFill>
        <p:spPr>
          <a:xfrm>
            <a:off x="2674664" y="2106454"/>
            <a:ext cx="930024" cy="4303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3"/>
          <p:cNvPicPr preferRelativeResize="0"/>
          <p:nvPr/>
        </p:nvPicPr>
        <p:blipFill>
          <a:blip r:embed="rId3">
            <a:alphaModFix amt="50000"/>
          </a:blip>
          <a:stretch>
            <a:fillRect/>
          </a:stretch>
        </p:blipFill>
        <p:spPr>
          <a:xfrm>
            <a:off x="0" y="0"/>
            <a:ext cx="9144000" cy="5143506"/>
          </a:xfrm>
          <a:prstGeom prst="rect">
            <a:avLst/>
          </a:prstGeom>
          <a:noFill/>
          <a:ln>
            <a:noFill/>
          </a:ln>
        </p:spPr>
      </p:pic>
      <p:sp>
        <p:nvSpPr>
          <p:cNvPr id="244" name="Google Shape;244;p33"/>
          <p:cNvSpPr/>
          <p:nvPr/>
        </p:nvSpPr>
        <p:spPr>
          <a:xfrm>
            <a:off x="3157600" y="2108525"/>
            <a:ext cx="2715000" cy="523200"/>
          </a:xfrm>
          <a:prstGeom prst="roundRect">
            <a:avLst>
              <a:gd fmla="val 0" name="adj"/>
            </a:avLst>
          </a:prstGeom>
          <a:solidFill>
            <a:schemeClr val="accent4"/>
          </a:solidFill>
          <a:ln>
            <a:noFill/>
          </a:ln>
          <a:effectLst>
            <a:outerShdw blurRad="57150" rotWithShape="0" algn="bl" dir="51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2"/>
                </a:solidFill>
                <a:latin typeface="Google Sans"/>
                <a:ea typeface="Google Sans"/>
                <a:cs typeface="Google Sans"/>
                <a:sym typeface="Google Sans"/>
              </a:rPr>
              <a:t>Libraries</a:t>
            </a:r>
            <a:endParaRPr b="1" sz="1500">
              <a:solidFill>
                <a:schemeClr val="lt2"/>
              </a:solidFill>
              <a:latin typeface="Google Sans"/>
              <a:ea typeface="Google Sans"/>
              <a:cs typeface="Google Sans"/>
              <a:sym typeface="Google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4"/>
          <p:cNvSpPr txBox="1"/>
          <p:nvPr/>
        </p:nvSpPr>
        <p:spPr>
          <a:xfrm>
            <a:off x="5498675" y="1124325"/>
            <a:ext cx="2991300" cy="13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25265E"/>
                </a:solidFill>
                <a:highlight>
                  <a:srgbClr val="F5F5F5"/>
                </a:highlight>
                <a:latin typeface="Courier New"/>
                <a:ea typeface="Courier New"/>
                <a:cs typeface="Courier New"/>
                <a:sym typeface="Courier New"/>
              </a:rPr>
              <a:t>import numpy as np</a:t>
            </a:r>
            <a:endParaRPr sz="1800">
              <a:solidFill>
                <a:srgbClr val="25265E"/>
              </a:solidFill>
              <a:highlight>
                <a:srgbClr val="F5F5F5"/>
              </a:highlight>
              <a:latin typeface="Courier New"/>
              <a:ea typeface="Courier New"/>
              <a:cs typeface="Courier New"/>
              <a:sym typeface="Courier New"/>
            </a:endParaRPr>
          </a:p>
          <a:p>
            <a:pPr indent="0" lvl="0" marL="0" rtl="0" algn="l">
              <a:spcBef>
                <a:spcPts val="0"/>
              </a:spcBef>
              <a:spcAft>
                <a:spcPts val="0"/>
              </a:spcAft>
              <a:buNone/>
            </a:pPr>
            <a:r>
              <a:t/>
            </a:r>
            <a:endParaRPr sz="1800">
              <a:solidFill>
                <a:srgbClr val="25265E"/>
              </a:solidFill>
              <a:highlight>
                <a:srgbClr val="F5F5F5"/>
              </a:highlight>
              <a:latin typeface="Courier New"/>
              <a:ea typeface="Courier New"/>
              <a:cs typeface="Courier New"/>
              <a:sym typeface="Courier New"/>
            </a:endParaRPr>
          </a:p>
          <a:p>
            <a:pPr indent="0" lvl="0" marL="0" rtl="0" algn="l">
              <a:spcBef>
                <a:spcPts val="0"/>
              </a:spcBef>
              <a:spcAft>
                <a:spcPts val="0"/>
              </a:spcAft>
              <a:buNone/>
            </a:pPr>
            <a:r>
              <a:rPr lang="en" sz="1800">
                <a:solidFill>
                  <a:srgbClr val="25265E"/>
                </a:solidFill>
                <a:highlight>
                  <a:srgbClr val="F5F5F5"/>
                </a:highlight>
                <a:latin typeface="Courier New"/>
                <a:ea typeface="Courier New"/>
                <a:cs typeface="Courier New"/>
                <a:sym typeface="Courier New"/>
              </a:rPr>
              <a:t>for x in range(10):</a:t>
            </a:r>
            <a:endParaRPr sz="1800">
              <a:solidFill>
                <a:srgbClr val="25265E"/>
              </a:solidFill>
              <a:highlight>
                <a:srgbClr val="F5F5F5"/>
              </a:highlight>
              <a:latin typeface="Courier New"/>
              <a:ea typeface="Courier New"/>
              <a:cs typeface="Courier New"/>
              <a:sym typeface="Courier New"/>
            </a:endParaRPr>
          </a:p>
          <a:p>
            <a:pPr indent="457200" lvl="0" marL="0" rtl="0" algn="l">
              <a:spcBef>
                <a:spcPts val="0"/>
              </a:spcBef>
              <a:spcAft>
                <a:spcPts val="0"/>
              </a:spcAft>
              <a:buNone/>
            </a:pPr>
            <a:r>
              <a:rPr lang="en" sz="1800">
                <a:solidFill>
                  <a:srgbClr val="25265E"/>
                </a:solidFill>
                <a:highlight>
                  <a:srgbClr val="F5F5F5"/>
                </a:highlight>
                <a:latin typeface="Courier New"/>
                <a:ea typeface="Courier New"/>
                <a:cs typeface="Courier New"/>
                <a:sym typeface="Courier New"/>
              </a:rPr>
              <a:t>np.SaveTheWorld()</a:t>
            </a:r>
            <a:endParaRPr sz="1800">
              <a:solidFill>
                <a:srgbClr val="25265E"/>
              </a:solidFill>
              <a:highlight>
                <a:srgbClr val="F5F5F5"/>
              </a:highlight>
              <a:latin typeface="Courier New"/>
              <a:ea typeface="Courier New"/>
              <a:cs typeface="Courier New"/>
              <a:sym typeface="Courier New"/>
            </a:endParaRPr>
          </a:p>
        </p:txBody>
      </p:sp>
      <p:sp>
        <p:nvSpPr>
          <p:cNvPr id="250" name="Google Shape;250;p34"/>
          <p:cNvSpPr/>
          <p:nvPr/>
        </p:nvSpPr>
        <p:spPr>
          <a:xfrm>
            <a:off x="791700" y="3709325"/>
            <a:ext cx="2907600" cy="5835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Hardware</a:t>
            </a:r>
            <a:endParaRPr b="1" sz="1800">
              <a:solidFill>
                <a:schemeClr val="lt2"/>
              </a:solidFill>
              <a:latin typeface="Google Sans"/>
              <a:ea typeface="Google Sans"/>
              <a:cs typeface="Google Sans"/>
              <a:sym typeface="Google Sans"/>
            </a:endParaRPr>
          </a:p>
        </p:txBody>
      </p:sp>
      <p:sp>
        <p:nvSpPr>
          <p:cNvPr id="251" name="Google Shape;251;p34"/>
          <p:cNvSpPr/>
          <p:nvPr/>
        </p:nvSpPr>
        <p:spPr>
          <a:xfrm>
            <a:off x="791700" y="726875"/>
            <a:ext cx="2907600" cy="2571900"/>
          </a:xfrm>
          <a:prstGeom prst="roundRect">
            <a:avLst>
              <a:gd fmla="val 0"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Software</a:t>
            </a:r>
            <a:endParaRPr b="1" sz="1800">
              <a:solidFill>
                <a:schemeClr val="lt2"/>
              </a:solidFill>
              <a:latin typeface="Google Sans"/>
              <a:ea typeface="Google Sans"/>
              <a:cs typeface="Google Sans"/>
              <a:sym typeface="Google Sans"/>
            </a:endParaRPr>
          </a:p>
        </p:txBody>
      </p:sp>
      <p:sp>
        <p:nvSpPr>
          <p:cNvPr id="252" name="Google Shape;252;p34"/>
          <p:cNvSpPr/>
          <p:nvPr/>
        </p:nvSpPr>
        <p:spPr>
          <a:xfrm>
            <a:off x="879750" y="1545517"/>
            <a:ext cx="2731500" cy="5502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Applications</a:t>
            </a:r>
            <a:endParaRPr sz="1500">
              <a:solidFill>
                <a:schemeClr val="lt2"/>
              </a:solidFill>
              <a:latin typeface="Google Sans Medium"/>
              <a:ea typeface="Google Sans Medium"/>
              <a:cs typeface="Google Sans Medium"/>
              <a:sym typeface="Google Sans Medium"/>
            </a:endParaRPr>
          </a:p>
        </p:txBody>
      </p:sp>
      <p:sp>
        <p:nvSpPr>
          <p:cNvPr id="253" name="Google Shape;253;p34"/>
          <p:cNvSpPr/>
          <p:nvPr/>
        </p:nvSpPr>
        <p:spPr>
          <a:xfrm>
            <a:off x="879750" y="2104460"/>
            <a:ext cx="2731500" cy="550200"/>
          </a:xfrm>
          <a:prstGeom prst="roundRect">
            <a:avLst>
              <a:gd fmla="val 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Libraries</a:t>
            </a:r>
            <a:endParaRPr sz="1500">
              <a:solidFill>
                <a:schemeClr val="lt2"/>
              </a:solidFill>
              <a:latin typeface="Google Sans Medium"/>
              <a:ea typeface="Google Sans Medium"/>
              <a:cs typeface="Google Sans Medium"/>
              <a:sym typeface="Google Sans Medium"/>
            </a:endParaRPr>
          </a:p>
        </p:txBody>
      </p:sp>
      <p:sp>
        <p:nvSpPr>
          <p:cNvPr id="254" name="Google Shape;254;p34"/>
          <p:cNvSpPr/>
          <p:nvPr/>
        </p:nvSpPr>
        <p:spPr>
          <a:xfrm>
            <a:off x="879750" y="2663377"/>
            <a:ext cx="2731500" cy="5502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Operating System</a:t>
            </a:r>
            <a:endParaRPr sz="1500">
              <a:solidFill>
                <a:schemeClr val="lt2"/>
              </a:solidFill>
              <a:latin typeface="Google Sans Medium"/>
              <a:ea typeface="Google Sans Medium"/>
              <a:cs typeface="Google Sans Medium"/>
              <a:sym typeface="Google Sans Medium"/>
            </a:endParaRPr>
          </a:p>
        </p:txBody>
      </p:sp>
      <p:sp>
        <p:nvSpPr>
          <p:cNvPr id="255" name="Google Shape;255;p34"/>
          <p:cNvSpPr txBox="1"/>
          <p:nvPr/>
        </p:nvSpPr>
        <p:spPr>
          <a:xfrm>
            <a:off x="846711" y="772717"/>
            <a:ext cx="1879500" cy="3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Google Sans"/>
                <a:ea typeface="Google Sans"/>
                <a:cs typeface="Google Sans"/>
                <a:sym typeface="Google Sans"/>
              </a:rPr>
              <a:t>Software</a:t>
            </a:r>
            <a:endParaRPr b="1" sz="1800">
              <a:solidFill>
                <a:schemeClr val="accent1"/>
              </a:solidFill>
              <a:latin typeface="Google Sans"/>
              <a:ea typeface="Google Sans"/>
              <a:cs typeface="Google Sans"/>
              <a:sym typeface="Google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5"/>
          <p:cNvSpPr/>
          <p:nvPr/>
        </p:nvSpPr>
        <p:spPr>
          <a:xfrm>
            <a:off x="791700" y="3709325"/>
            <a:ext cx="2907600" cy="5835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Hardware</a:t>
            </a:r>
            <a:endParaRPr b="1" sz="1800">
              <a:solidFill>
                <a:schemeClr val="lt2"/>
              </a:solidFill>
              <a:latin typeface="Google Sans"/>
              <a:ea typeface="Google Sans"/>
              <a:cs typeface="Google Sans"/>
              <a:sym typeface="Google Sans"/>
            </a:endParaRPr>
          </a:p>
        </p:txBody>
      </p:sp>
      <p:sp>
        <p:nvSpPr>
          <p:cNvPr id="261" name="Google Shape;261;p35"/>
          <p:cNvSpPr/>
          <p:nvPr/>
        </p:nvSpPr>
        <p:spPr>
          <a:xfrm>
            <a:off x="791700" y="726875"/>
            <a:ext cx="2907600" cy="2571900"/>
          </a:xfrm>
          <a:prstGeom prst="roundRect">
            <a:avLst>
              <a:gd fmla="val 0"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Software</a:t>
            </a:r>
            <a:endParaRPr b="1" sz="1800">
              <a:solidFill>
                <a:schemeClr val="lt2"/>
              </a:solidFill>
              <a:latin typeface="Google Sans"/>
              <a:ea typeface="Google Sans"/>
              <a:cs typeface="Google Sans"/>
              <a:sym typeface="Google Sans"/>
            </a:endParaRPr>
          </a:p>
        </p:txBody>
      </p:sp>
      <p:sp>
        <p:nvSpPr>
          <p:cNvPr id="262" name="Google Shape;262;p35"/>
          <p:cNvSpPr/>
          <p:nvPr/>
        </p:nvSpPr>
        <p:spPr>
          <a:xfrm>
            <a:off x="879750" y="1545517"/>
            <a:ext cx="2731500" cy="5502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Applications</a:t>
            </a:r>
            <a:endParaRPr sz="1500">
              <a:solidFill>
                <a:schemeClr val="lt2"/>
              </a:solidFill>
              <a:latin typeface="Google Sans Medium"/>
              <a:ea typeface="Google Sans Medium"/>
              <a:cs typeface="Google Sans Medium"/>
              <a:sym typeface="Google Sans Medium"/>
            </a:endParaRPr>
          </a:p>
        </p:txBody>
      </p:sp>
      <p:sp>
        <p:nvSpPr>
          <p:cNvPr id="263" name="Google Shape;263;p35"/>
          <p:cNvSpPr/>
          <p:nvPr/>
        </p:nvSpPr>
        <p:spPr>
          <a:xfrm>
            <a:off x="879750" y="2104460"/>
            <a:ext cx="2731500" cy="550200"/>
          </a:xfrm>
          <a:prstGeom prst="roundRect">
            <a:avLst>
              <a:gd fmla="val 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Libraries</a:t>
            </a:r>
            <a:endParaRPr sz="1500">
              <a:solidFill>
                <a:schemeClr val="lt2"/>
              </a:solidFill>
              <a:latin typeface="Google Sans Medium"/>
              <a:ea typeface="Google Sans Medium"/>
              <a:cs typeface="Google Sans Medium"/>
              <a:sym typeface="Google Sans Medium"/>
            </a:endParaRPr>
          </a:p>
        </p:txBody>
      </p:sp>
      <p:sp>
        <p:nvSpPr>
          <p:cNvPr id="264" name="Google Shape;264;p35"/>
          <p:cNvSpPr/>
          <p:nvPr/>
        </p:nvSpPr>
        <p:spPr>
          <a:xfrm>
            <a:off x="879750" y="2663377"/>
            <a:ext cx="2731500" cy="5502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Operating System</a:t>
            </a:r>
            <a:endParaRPr sz="1500">
              <a:solidFill>
                <a:schemeClr val="lt2"/>
              </a:solidFill>
              <a:latin typeface="Google Sans Medium"/>
              <a:ea typeface="Google Sans Medium"/>
              <a:cs typeface="Google Sans Medium"/>
              <a:sym typeface="Google Sans Medium"/>
            </a:endParaRPr>
          </a:p>
        </p:txBody>
      </p:sp>
      <p:sp>
        <p:nvSpPr>
          <p:cNvPr id="265" name="Google Shape;265;p35"/>
          <p:cNvSpPr txBox="1"/>
          <p:nvPr/>
        </p:nvSpPr>
        <p:spPr>
          <a:xfrm>
            <a:off x="846711" y="772717"/>
            <a:ext cx="1879500" cy="3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Google Sans"/>
                <a:ea typeface="Google Sans"/>
                <a:cs typeface="Google Sans"/>
                <a:sym typeface="Google Sans"/>
              </a:rPr>
              <a:t>Software</a:t>
            </a:r>
            <a:endParaRPr b="1" sz="1800">
              <a:solidFill>
                <a:schemeClr val="accent1"/>
              </a:solidFill>
              <a:latin typeface="Google Sans"/>
              <a:ea typeface="Google Sans"/>
              <a:cs typeface="Google Sans"/>
              <a:sym typeface="Google Sans"/>
            </a:endParaRPr>
          </a:p>
        </p:txBody>
      </p:sp>
      <p:sp>
        <p:nvSpPr>
          <p:cNvPr id="266" name="Google Shape;266;p35"/>
          <p:cNvSpPr txBox="1"/>
          <p:nvPr/>
        </p:nvSpPr>
        <p:spPr>
          <a:xfrm>
            <a:off x="5498675" y="1124325"/>
            <a:ext cx="2991300" cy="13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25265E"/>
                </a:solidFill>
                <a:highlight>
                  <a:srgbClr val="F5F5F5"/>
                </a:highlight>
                <a:latin typeface="Courier New"/>
                <a:ea typeface="Courier New"/>
                <a:cs typeface="Courier New"/>
                <a:sym typeface="Courier New"/>
              </a:rPr>
              <a:t>import numpy as np</a:t>
            </a:r>
            <a:endParaRPr sz="1800">
              <a:solidFill>
                <a:srgbClr val="25265E"/>
              </a:solidFill>
              <a:highlight>
                <a:srgbClr val="F5F5F5"/>
              </a:highlight>
              <a:latin typeface="Courier New"/>
              <a:ea typeface="Courier New"/>
              <a:cs typeface="Courier New"/>
              <a:sym typeface="Courier New"/>
            </a:endParaRPr>
          </a:p>
          <a:p>
            <a:pPr indent="0" lvl="0" marL="0" rtl="0" algn="l">
              <a:spcBef>
                <a:spcPts val="0"/>
              </a:spcBef>
              <a:spcAft>
                <a:spcPts val="0"/>
              </a:spcAft>
              <a:buNone/>
            </a:pPr>
            <a:r>
              <a:t/>
            </a:r>
            <a:endParaRPr sz="1800">
              <a:solidFill>
                <a:srgbClr val="25265E"/>
              </a:solidFill>
              <a:highlight>
                <a:srgbClr val="F5F5F5"/>
              </a:highlight>
              <a:latin typeface="Courier New"/>
              <a:ea typeface="Courier New"/>
              <a:cs typeface="Courier New"/>
              <a:sym typeface="Courier New"/>
            </a:endParaRPr>
          </a:p>
          <a:p>
            <a:pPr indent="0" lvl="0" marL="0" rtl="0" algn="l">
              <a:spcBef>
                <a:spcPts val="0"/>
              </a:spcBef>
              <a:spcAft>
                <a:spcPts val="0"/>
              </a:spcAft>
              <a:buNone/>
            </a:pPr>
            <a:r>
              <a:rPr lang="en" sz="1800">
                <a:solidFill>
                  <a:srgbClr val="25265E"/>
                </a:solidFill>
                <a:highlight>
                  <a:srgbClr val="F5F5F5"/>
                </a:highlight>
                <a:latin typeface="Courier New"/>
                <a:ea typeface="Courier New"/>
                <a:cs typeface="Courier New"/>
                <a:sym typeface="Courier New"/>
              </a:rPr>
              <a:t>for x in range(10):</a:t>
            </a:r>
            <a:endParaRPr sz="1800">
              <a:solidFill>
                <a:srgbClr val="25265E"/>
              </a:solidFill>
              <a:highlight>
                <a:srgbClr val="F5F5F5"/>
              </a:highlight>
              <a:latin typeface="Courier New"/>
              <a:ea typeface="Courier New"/>
              <a:cs typeface="Courier New"/>
              <a:sym typeface="Courier New"/>
            </a:endParaRPr>
          </a:p>
          <a:p>
            <a:pPr indent="457200" lvl="0" marL="0" rtl="0" algn="l">
              <a:spcBef>
                <a:spcPts val="0"/>
              </a:spcBef>
              <a:spcAft>
                <a:spcPts val="0"/>
              </a:spcAft>
              <a:buNone/>
            </a:pPr>
            <a:r>
              <a:rPr b="1" lang="en" sz="1800">
                <a:solidFill>
                  <a:srgbClr val="25265E"/>
                </a:solidFill>
                <a:highlight>
                  <a:srgbClr val="F5F5F5"/>
                </a:highlight>
                <a:latin typeface="Courier New"/>
                <a:ea typeface="Courier New"/>
                <a:cs typeface="Courier New"/>
                <a:sym typeface="Courier New"/>
              </a:rPr>
              <a:t>np.SaveTheWorld()</a:t>
            </a:r>
            <a:endParaRPr b="1" sz="1800">
              <a:solidFill>
                <a:srgbClr val="25265E"/>
              </a:solidFill>
              <a:highlight>
                <a:srgbClr val="F5F5F5"/>
              </a:highlight>
              <a:latin typeface="Courier New"/>
              <a:ea typeface="Courier New"/>
              <a:cs typeface="Courier New"/>
              <a:sym typeface="Courier Ne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6"/>
          <p:cNvSpPr/>
          <p:nvPr/>
        </p:nvSpPr>
        <p:spPr>
          <a:xfrm>
            <a:off x="791700" y="3709325"/>
            <a:ext cx="2907600" cy="5835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Hardware</a:t>
            </a:r>
            <a:endParaRPr b="1" sz="1800">
              <a:solidFill>
                <a:schemeClr val="lt2"/>
              </a:solidFill>
              <a:latin typeface="Google Sans"/>
              <a:ea typeface="Google Sans"/>
              <a:cs typeface="Google Sans"/>
              <a:sym typeface="Google Sans"/>
            </a:endParaRPr>
          </a:p>
        </p:txBody>
      </p:sp>
      <p:sp>
        <p:nvSpPr>
          <p:cNvPr id="272" name="Google Shape;272;p36"/>
          <p:cNvSpPr/>
          <p:nvPr/>
        </p:nvSpPr>
        <p:spPr>
          <a:xfrm>
            <a:off x="791700" y="726875"/>
            <a:ext cx="2907600" cy="2571900"/>
          </a:xfrm>
          <a:prstGeom prst="roundRect">
            <a:avLst>
              <a:gd fmla="val 0"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Software</a:t>
            </a:r>
            <a:endParaRPr b="1" sz="1800">
              <a:solidFill>
                <a:schemeClr val="lt2"/>
              </a:solidFill>
              <a:latin typeface="Google Sans"/>
              <a:ea typeface="Google Sans"/>
              <a:cs typeface="Google Sans"/>
              <a:sym typeface="Google Sans"/>
            </a:endParaRPr>
          </a:p>
        </p:txBody>
      </p:sp>
      <p:sp>
        <p:nvSpPr>
          <p:cNvPr id="273" name="Google Shape;273;p36"/>
          <p:cNvSpPr/>
          <p:nvPr/>
        </p:nvSpPr>
        <p:spPr>
          <a:xfrm>
            <a:off x="879750" y="1545517"/>
            <a:ext cx="2731500" cy="5502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Applications</a:t>
            </a:r>
            <a:endParaRPr sz="1500">
              <a:solidFill>
                <a:schemeClr val="lt2"/>
              </a:solidFill>
              <a:latin typeface="Google Sans Medium"/>
              <a:ea typeface="Google Sans Medium"/>
              <a:cs typeface="Google Sans Medium"/>
              <a:sym typeface="Google Sans Medium"/>
            </a:endParaRPr>
          </a:p>
        </p:txBody>
      </p:sp>
      <p:sp>
        <p:nvSpPr>
          <p:cNvPr id="274" name="Google Shape;274;p36"/>
          <p:cNvSpPr/>
          <p:nvPr/>
        </p:nvSpPr>
        <p:spPr>
          <a:xfrm>
            <a:off x="879750" y="2104460"/>
            <a:ext cx="2731500" cy="550200"/>
          </a:xfrm>
          <a:prstGeom prst="roundRect">
            <a:avLst>
              <a:gd fmla="val 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Libraries</a:t>
            </a:r>
            <a:endParaRPr sz="1500">
              <a:solidFill>
                <a:schemeClr val="lt2"/>
              </a:solidFill>
              <a:latin typeface="Google Sans Medium"/>
              <a:ea typeface="Google Sans Medium"/>
              <a:cs typeface="Google Sans Medium"/>
              <a:sym typeface="Google Sans Medium"/>
            </a:endParaRPr>
          </a:p>
        </p:txBody>
      </p:sp>
      <p:sp>
        <p:nvSpPr>
          <p:cNvPr id="275" name="Google Shape;275;p36"/>
          <p:cNvSpPr/>
          <p:nvPr/>
        </p:nvSpPr>
        <p:spPr>
          <a:xfrm>
            <a:off x="879750" y="2663377"/>
            <a:ext cx="2731500" cy="5502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Operating System</a:t>
            </a:r>
            <a:endParaRPr sz="1500">
              <a:solidFill>
                <a:schemeClr val="lt2"/>
              </a:solidFill>
              <a:latin typeface="Google Sans Medium"/>
              <a:ea typeface="Google Sans Medium"/>
              <a:cs typeface="Google Sans Medium"/>
              <a:sym typeface="Google Sans Medium"/>
            </a:endParaRPr>
          </a:p>
        </p:txBody>
      </p:sp>
      <p:sp>
        <p:nvSpPr>
          <p:cNvPr id="276" name="Google Shape;276;p36"/>
          <p:cNvSpPr txBox="1"/>
          <p:nvPr/>
        </p:nvSpPr>
        <p:spPr>
          <a:xfrm>
            <a:off x="846711" y="772717"/>
            <a:ext cx="1879500" cy="3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Google Sans"/>
                <a:ea typeface="Google Sans"/>
                <a:cs typeface="Google Sans"/>
                <a:sym typeface="Google Sans"/>
              </a:rPr>
              <a:t>Software</a:t>
            </a:r>
            <a:endParaRPr b="1" sz="1800">
              <a:solidFill>
                <a:schemeClr val="accent1"/>
              </a:solidFill>
              <a:latin typeface="Google Sans"/>
              <a:ea typeface="Google Sans"/>
              <a:cs typeface="Google Sans"/>
              <a:sym typeface="Google Sans"/>
            </a:endParaRPr>
          </a:p>
        </p:txBody>
      </p:sp>
      <p:sp>
        <p:nvSpPr>
          <p:cNvPr id="277" name="Google Shape;277;p36"/>
          <p:cNvSpPr txBox="1"/>
          <p:nvPr/>
        </p:nvSpPr>
        <p:spPr>
          <a:xfrm>
            <a:off x="5498675" y="1124325"/>
            <a:ext cx="2991300" cy="13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5265E"/>
                </a:solidFill>
                <a:highlight>
                  <a:srgbClr val="F5F5F5"/>
                </a:highlight>
                <a:latin typeface="Courier New"/>
                <a:ea typeface="Courier New"/>
                <a:cs typeface="Courier New"/>
                <a:sym typeface="Courier New"/>
              </a:rPr>
              <a:t>import numpy as np</a:t>
            </a:r>
            <a:endParaRPr b="1" sz="1800">
              <a:solidFill>
                <a:srgbClr val="25265E"/>
              </a:solidFill>
              <a:highlight>
                <a:srgbClr val="F5F5F5"/>
              </a:highlight>
              <a:latin typeface="Courier New"/>
              <a:ea typeface="Courier New"/>
              <a:cs typeface="Courier New"/>
              <a:sym typeface="Courier New"/>
            </a:endParaRPr>
          </a:p>
          <a:p>
            <a:pPr indent="0" lvl="0" marL="0" rtl="0" algn="l">
              <a:spcBef>
                <a:spcPts val="0"/>
              </a:spcBef>
              <a:spcAft>
                <a:spcPts val="0"/>
              </a:spcAft>
              <a:buNone/>
            </a:pPr>
            <a:r>
              <a:t/>
            </a:r>
            <a:endParaRPr sz="1800">
              <a:solidFill>
                <a:srgbClr val="25265E"/>
              </a:solidFill>
              <a:highlight>
                <a:srgbClr val="F5F5F5"/>
              </a:highlight>
              <a:latin typeface="Courier New"/>
              <a:ea typeface="Courier New"/>
              <a:cs typeface="Courier New"/>
              <a:sym typeface="Courier New"/>
            </a:endParaRPr>
          </a:p>
          <a:p>
            <a:pPr indent="0" lvl="0" marL="0" rtl="0" algn="l">
              <a:spcBef>
                <a:spcPts val="0"/>
              </a:spcBef>
              <a:spcAft>
                <a:spcPts val="0"/>
              </a:spcAft>
              <a:buNone/>
            </a:pPr>
            <a:r>
              <a:rPr lang="en" sz="1800">
                <a:solidFill>
                  <a:srgbClr val="25265E"/>
                </a:solidFill>
                <a:highlight>
                  <a:srgbClr val="F5F5F5"/>
                </a:highlight>
                <a:latin typeface="Courier New"/>
                <a:ea typeface="Courier New"/>
                <a:cs typeface="Courier New"/>
                <a:sym typeface="Courier New"/>
              </a:rPr>
              <a:t>for x in range(10):</a:t>
            </a:r>
            <a:endParaRPr sz="1800">
              <a:solidFill>
                <a:srgbClr val="25265E"/>
              </a:solidFill>
              <a:highlight>
                <a:srgbClr val="F5F5F5"/>
              </a:highlight>
              <a:latin typeface="Courier New"/>
              <a:ea typeface="Courier New"/>
              <a:cs typeface="Courier New"/>
              <a:sym typeface="Courier New"/>
            </a:endParaRPr>
          </a:p>
          <a:p>
            <a:pPr indent="457200" lvl="0" marL="0" rtl="0" algn="l">
              <a:spcBef>
                <a:spcPts val="0"/>
              </a:spcBef>
              <a:spcAft>
                <a:spcPts val="0"/>
              </a:spcAft>
              <a:buNone/>
            </a:pPr>
            <a:r>
              <a:rPr b="1" lang="en" sz="1800">
                <a:solidFill>
                  <a:srgbClr val="25265E"/>
                </a:solidFill>
                <a:highlight>
                  <a:srgbClr val="F5F5F5"/>
                </a:highlight>
                <a:latin typeface="Courier New"/>
                <a:ea typeface="Courier New"/>
                <a:cs typeface="Courier New"/>
                <a:sym typeface="Courier New"/>
              </a:rPr>
              <a:t>np.SaveTheWorld()</a:t>
            </a:r>
            <a:endParaRPr b="1" sz="1800">
              <a:solidFill>
                <a:srgbClr val="25265E"/>
              </a:solidFill>
              <a:highlight>
                <a:srgbClr val="F5F5F5"/>
              </a:highlight>
              <a:latin typeface="Courier New"/>
              <a:ea typeface="Courier New"/>
              <a:cs typeface="Courier New"/>
              <a:sym typeface="Courier Ne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37"/>
          <p:cNvPicPr preferRelativeResize="0"/>
          <p:nvPr/>
        </p:nvPicPr>
        <p:blipFill>
          <a:blip r:embed="rId3">
            <a:alphaModFix amt="50000"/>
          </a:blip>
          <a:stretch>
            <a:fillRect/>
          </a:stretch>
        </p:blipFill>
        <p:spPr>
          <a:xfrm>
            <a:off x="-2268087" y="0"/>
            <a:ext cx="9144000" cy="5143506"/>
          </a:xfrm>
          <a:prstGeom prst="rect">
            <a:avLst/>
          </a:prstGeom>
          <a:noFill/>
          <a:ln>
            <a:noFill/>
          </a:ln>
        </p:spPr>
      </p:pic>
      <p:sp>
        <p:nvSpPr>
          <p:cNvPr id="283" name="Google Shape;283;p37"/>
          <p:cNvSpPr txBox="1"/>
          <p:nvPr/>
        </p:nvSpPr>
        <p:spPr>
          <a:xfrm>
            <a:off x="5498675" y="1124325"/>
            <a:ext cx="2991300" cy="13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5265E"/>
                </a:solidFill>
                <a:highlight>
                  <a:srgbClr val="F5F5F5"/>
                </a:highlight>
                <a:latin typeface="Courier New"/>
                <a:ea typeface="Courier New"/>
                <a:cs typeface="Courier New"/>
                <a:sym typeface="Courier New"/>
              </a:rPr>
              <a:t>import numpy as np</a:t>
            </a:r>
            <a:endParaRPr b="1" sz="1800">
              <a:solidFill>
                <a:srgbClr val="25265E"/>
              </a:solidFill>
              <a:highlight>
                <a:srgbClr val="F5F5F5"/>
              </a:highlight>
              <a:latin typeface="Courier New"/>
              <a:ea typeface="Courier New"/>
              <a:cs typeface="Courier New"/>
              <a:sym typeface="Courier New"/>
            </a:endParaRPr>
          </a:p>
          <a:p>
            <a:pPr indent="0" lvl="0" marL="0" rtl="0" algn="l">
              <a:spcBef>
                <a:spcPts val="0"/>
              </a:spcBef>
              <a:spcAft>
                <a:spcPts val="0"/>
              </a:spcAft>
              <a:buNone/>
            </a:pPr>
            <a:r>
              <a:t/>
            </a:r>
            <a:endParaRPr sz="1800">
              <a:solidFill>
                <a:srgbClr val="25265E"/>
              </a:solidFill>
              <a:highlight>
                <a:srgbClr val="F5F5F5"/>
              </a:highlight>
              <a:latin typeface="Courier New"/>
              <a:ea typeface="Courier New"/>
              <a:cs typeface="Courier New"/>
              <a:sym typeface="Courier New"/>
            </a:endParaRPr>
          </a:p>
          <a:p>
            <a:pPr indent="0" lvl="0" marL="0" rtl="0" algn="l">
              <a:spcBef>
                <a:spcPts val="0"/>
              </a:spcBef>
              <a:spcAft>
                <a:spcPts val="0"/>
              </a:spcAft>
              <a:buNone/>
            </a:pPr>
            <a:r>
              <a:rPr lang="en" sz="1800">
                <a:solidFill>
                  <a:srgbClr val="25265E"/>
                </a:solidFill>
                <a:highlight>
                  <a:srgbClr val="F5F5F5"/>
                </a:highlight>
                <a:latin typeface="Courier New"/>
                <a:ea typeface="Courier New"/>
                <a:cs typeface="Courier New"/>
                <a:sym typeface="Courier New"/>
              </a:rPr>
              <a:t>for x in range(10):</a:t>
            </a:r>
            <a:endParaRPr sz="1800">
              <a:solidFill>
                <a:srgbClr val="25265E"/>
              </a:solidFill>
              <a:highlight>
                <a:srgbClr val="F5F5F5"/>
              </a:highlight>
              <a:latin typeface="Courier New"/>
              <a:ea typeface="Courier New"/>
              <a:cs typeface="Courier New"/>
              <a:sym typeface="Courier New"/>
            </a:endParaRPr>
          </a:p>
          <a:p>
            <a:pPr indent="457200" lvl="0" marL="0" rtl="0" algn="l">
              <a:spcBef>
                <a:spcPts val="0"/>
              </a:spcBef>
              <a:spcAft>
                <a:spcPts val="0"/>
              </a:spcAft>
              <a:buNone/>
            </a:pPr>
            <a:r>
              <a:rPr b="1" lang="en" sz="1800">
                <a:solidFill>
                  <a:srgbClr val="25265E"/>
                </a:solidFill>
                <a:highlight>
                  <a:srgbClr val="F5F5F5"/>
                </a:highlight>
                <a:latin typeface="Courier New"/>
                <a:ea typeface="Courier New"/>
                <a:cs typeface="Courier New"/>
                <a:sym typeface="Courier New"/>
              </a:rPr>
              <a:t>np.SaveTheWorld()</a:t>
            </a:r>
            <a:endParaRPr b="1" sz="1800">
              <a:solidFill>
                <a:srgbClr val="25265E"/>
              </a:solidFill>
              <a:highlight>
                <a:srgbClr val="F5F5F5"/>
              </a:highlight>
              <a:latin typeface="Courier New"/>
              <a:ea typeface="Courier New"/>
              <a:cs typeface="Courier New"/>
              <a:sym typeface="Courier New"/>
            </a:endParaRPr>
          </a:p>
        </p:txBody>
      </p:sp>
      <p:sp>
        <p:nvSpPr>
          <p:cNvPr id="284" name="Google Shape;284;p37"/>
          <p:cNvSpPr/>
          <p:nvPr/>
        </p:nvSpPr>
        <p:spPr>
          <a:xfrm>
            <a:off x="881850" y="2108525"/>
            <a:ext cx="2715000" cy="523200"/>
          </a:xfrm>
          <a:prstGeom prst="roundRect">
            <a:avLst>
              <a:gd fmla="val 0" name="adj"/>
            </a:avLst>
          </a:prstGeom>
          <a:solidFill>
            <a:schemeClr val="accent4"/>
          </a:solidFill>
          <a:ln>
            <a:noFill/>
          </a:ln>
          <a:effectLst>
            <a:outerShdw blurRad="57150" rotWithShape="0" algn="bl" dir="51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2"/>
                </a:solidFill>
                <a:latin typeface="Google Sans"/>
                <a:ea typeface="Google Sans"/>
                <a:cs typeface="Google Sans"/>
                <a:sym typeface="Google Sans"/>
              </a:rPr>
              <a:t>Libraries</a:t>
            </a:r>
            <a:endParaRPr b="1" sz="1500">
              <a:solidFill>
                <a:schemeClr val="lt2"/>
              </a:solidFill>
              <a:latin typeface="Google Sans"/>
              <a:ea typeface="Google Sans"/>
              <a:cs typeface="Google Sans"/>
              <a:sym typeface="Google Sans"/>
            </a:endParaRPr>
          </a:p>
        </p:txBody>
      </p:sp>
      <p:cxnSp>
        <p:nvCxnSpPr>
          <p:cNvPr id="285" name="Google Shape;285;p37"/>
          <p:cNvCxnSpPr/>
          <p:nvPr/>
        </p:nvCxnSpPr>
        <p:spPr>
          <a:xfrm flipH="1" rot="10800000">
            <a:off x="3853900" y="1421050"/>
            <a:ext cx="1591500" cy="822600"/>
          </a:xfrm>
          <a:prstGeom prst="straightConnector1">
            <a:avLst/>
          </a:prstGeom>
          <a:noFill/>
          <a:ln cap="flat" cmpd="sng" w="9525">
            <a:solidFill>
              <a:schemeClr val="dk2"/>
            </a:solidFill>
            <a:prstDash val="solid"/>
            <a:round/>
            <a:headEnd len="med" w="med" type="none"/>
            <a:tailEnd len="med" w="med" type="none"/>
          </a:ln>
        </p:spPr>
      </p:cxnSp>
      <p:cxnSp>
        <p:nvCxnSpPr>
          <p:cNvPr id="286" name="Google Shape;286;p37"/>
          <p:cNvCxnSpPr/>
          <p:nvPr/>
        </p:nvCxnSpPr>
        <p:spPr>
          <a:xfrm flipH="1" rot="10800000">
            <a:off x="3853900" y="2243650"/>
            <a:ext cx="1998900" cy="152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38"/>
          <p:cNvPicPr preferRelativeResize="0"/>
          <p:nvPr/>
        </p:nvPicPr>
        <p:blipFill rotWithShape="1">
          <a:blip r:embed="rId3">
            <a:alphaModFix amt="50000"/>
          </a:blip>
          <a:srcRect b="14244" l="0" r="33629" t="0"/>
          <a:stretch/>
        </p:blipFill>
        <p:spPr>
          <a:xfrm>
            <a:off x="-2268075" y="0"/>
            <a:ext cx="6068700" cy="4410726"/>
          </a:xfrm>
          <a:prstGeom prst="rect">
            <a:avLst/>
          </a:prstGeom>
          <a:noFill/>
          <a:ln>
            <a:noFill/>
          </a:ln>
        </p:spPr>
      </p:pic>
      <p:sp>
        <p:nvSpPr>
          <p:cNvPr id="292" name="Google Shape;292;p38"/>
          <p:cNvSpPr txBox="1"/>
          <p:nvPr/>
        </p:nvSpPr>
        <p:spPr>
          <a:xfrm>
            <a:off x="5498675" y="1124325"/>
            <a:ext cx="2991300" cy="13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5265E"/>
                </a:solidFill>
                <a:highlight>
                  <a:srgbClr val="F5F5F5"/>
                </a:highlight>
                <a:latin typeface="Courier New"/>
                <a:ea typeface="Courier New"/>
                <a:cs typeface="Courier New"/>
                <a:sym typeface="Courier New"/>
              </a:rPr>
              <a:t>import numpy as np</a:t>
            </a:r>
            <a:endParaRPr b="1" sz="1800">
              <a:solidFill>
                <a:srgbClr val="25265E"/>
              </a:solidFill>
              <a:highlight>
                <a:srgbClr val="F5F5F5"/>
              </a:highlight>
              <a:latin typeface="Courier New"/>
              <a:ea typeface="Courier New"/>
              <a:cs typeface="Courier New"/>
              <a:sym typeface="Courier New"/>
            </a:endParaRPr>
          </a:p>
          <a:p>
            <a:pPr indent="0" lvl="0" marL="0" rtl="0" algn="l">
              <a:spcBef>
                <a:spcPts val="0"/>
              </a:spcBef>
              <a:spcAft>
                <a:spcPts val="0"/>
              </a:spcAft>
              <a:buNone/>
            </a:pPr>
            <a:r>
              <a:t/>
            </a:r>
            <a:endParaRPr sz="1800">
              <a:solidFill>
                <a:srgbClr val="25265E"/>
              </a:solidFill>
              <a:highlight>
                <a:srgbClr val="F5F5F5"/>
              </a:highlight>
              <a:latin typeface="Courier New"/>
              <a:ea typeface="Courier New"/>
              <a:cs typeface="Courier New"/>
              <a:sym typeface="Courier New"/>
            </a:endParaRPr>
          </a:p>
          <a:p>
            <a:pPr indent="0" lvl="0" marL="0" rtl="0" algn="l">
              <a:spcBef>
                <a:spcPts val="0"/>
              </a:spcBef>
              <a:spcAft>
                <a:spcPts val="0"/>
              </a:spcAft>
              <a:buNone/>
            </a:pPr>
            <a:r>
              <a:rPr lang="en" sz="1800">
                <a:solidFill>
                  <a:srgbClr val="25265E"/>
                </a:solidFill>
                <a:highlight>
                  <a:srgbClr val="F5F5F5"/>
                </a:highlight>
                <a:latin typeface="Courier New"/>
                <a:ea typeface="Courier New"/>
                <a:cs typeface="Courier New"/>
                <a:sym typeface="Courier New"/>
              </a:rPr>
              <a:t>for x in range(10):</a:t>
            </a:r>
            <a:endParaRPr sz="1800">
              <a:solidFill>
                <a:srgbClr val="25265E"/>
              </a:solidFill>
              <a:highlight>
                <a:srgbClr val="F5F5F5"/>
              </a:highlight>
              <a:latin typeface="Courier New"/>
              <a:ea typeface="Courier New"/>
              <a:cs typeface="Courier New"/>
              <a:sym typeface="Courier New"/>
            </a:endParaRPr>
          </a:p>
          <a:p>
            <a:pPr indent="457200" lvl="0" marL="0" rtl="0" algn="l">
              <a:spcBef>
                <a:spcPts val="0"/>
              </a:spcBef>
              <a:spcAft>
                <a:spcPts val="0"/>
              </a:spcAft>
              <a:buNone/>
            </a:pPr>
            <a:r>
              <a:rPr b="1" lang="en" sz="1800">
                <a:solidFill>
                  <a:srgbClr val="25265E"/>
                </a:solidFill>
                <a:highlight>
                  <a:srgbClr val="F5F5F5"/>
                </a:highlight>
                <a:latin typeface="Courier New"/>
                <a:ea typeface="Courier New"/>
                <a:cs typeface="Courier New"/>
                <a:sym typeface="Courier New"/>
              </a:rPr>
              <a:t>np.SaveTheWorld()</a:t>
            </a:r>
            <a:endParaRPr b="1" sz="1800">
              <a:solidFill>
                <a:srgbClr val="25265E"/>
              </a:solidFill>
              <a:highlight>
                <a:srgbClr val="F5F5F5"/>
              </a:highlight>
              <a:latin typeface="Courier New"/>
              <a:ea typeface="Courier New"/>
              <a:cs typeface="Courier New"/>
              <a:sym typeface="Courier New"/>
            </a:endParaRPr>
          </a:p>
        </p:txBody>
      </p:sp>
      <p:sp>
        <p:nvSpPr>
          <p:cNvPr id="293" name="Google Shape;293;p38"/>
          <p:cNvSpPr/>
          <p:nvPr/>
        </p:nvSpPr>
        <p:spPr>
          <a:xfrm>
            <a:off x="881850" y="2108525"/>
            <a:ext cx="2715000" cy="523200"/>
          </a:xfrm>
          <a:prstGeom prst="roundRect">
            <a:avLst>
              <a:gd fmla="val 0" name="adj"/>
            </a:avLst>
          </a:prstGeom>
          <a:solidFill>
            <a:schemeClr val="accent4"/>
          </a:solidFill>
          <a:ln>
            <a:noFill/>
          </a:ln>
          <a:effectLst>
            <a:outerShdw blurRad="57150" rotWithShape="0" algn="bl" dir="51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2"/>
                </a:solidFill>
                <a:latin typeface="Google Sans"/>
                <a:ea typeface="Google Sans"/>
                <a:cs typeface="Google Sans"/>
                <a:sym typeface="Google Sans"/>
              </a:rPr>
              <a:t>Libraries</a:t>
            </a:r>
            <a:endParaRPr b="1" sz="1500">
              <a:solidFill>
                <a:schemeClr val="lt2"/>
              </a:solidFill>
              <a:latin typeface="Google Sans"/>
              <a:ea typeface="Google Sans"/>
              <a:cs typeface="Google Sans"/>
              <a:sym typeface="Google Sans"/>
            </a:endParaRPr>
          </a:p>
        </p:txBody>
      </p:sp>
      <p:cxnSp>
        <p:nvCxnSpPr>
          <p:cNvPr id="294" name="Google Shape;294;p38"/>
          <p:cNvCxnSpPr/>
          <p:nvPr/>
        </p:nvCxnSpPr>
        <p:spPr>
          <a:xfrm flipH="1" rot="10800000">
            <a:off x="3853900" y="1421050"/>
            <a:ext cx="1591500" cy="822600"/>
          </a:xfrm>
          <a:prstGeom prst="straightConnector1">
            <a:avLst/>
          </a:prstGeom>
          <a:noFill/>
          <a:ln cap="flat" cmpd="sng" w="9525">
            <a:solidFill>
              <a:schemeClr val="dk2"/>
            </a:solidFill>
            <a:prstDash val="solid"/>
            <a:round/>
            <a:headEnd len="med" w="med" type="none"/>
            <a:tailEnd len="med" w="med" type="none"/>
          </a:ln>
        </p:spPr>
      </p:cxnSp>
      <p:cxnSp>
        <p:nvCxnSpPr>
          <p:cNvPr id="295" name="Google Shape;295;p38"/>
          <p:cNvCxnSpPr/>
          <p:nvPr/>
        </p:nvCxnSpPr>
        <p:spPr>
          <a:xfrm flipH="1" rot="10800000">
            <a:off x="3853900" y="2243650"/>
            <a:ext cx="1998900" cy="152400"/>
          </a:xfrm>
          <a:prstGeom prst="straightConnector1">
            <a:avLst/>
          </a:prstGeom>
          <a:noFill/>
          <a:ln cap="flat" cmpd="sng" w="9525">
            <a:solidFill>
              <a:schemeClr val="dk2"/>
            </a:solidFill>
            <a:prstDash val="solid"/>
            <a:round/>
            <a:headEnd len="med" w="med" type="none"/>
            <a:tailEnd len="med" w="med" type="none"/>
          </a:ln>
        </p:spPr>
      </p:cxnSp>
      <p:sp>
        <p:nvSpPr>
          <p:cNvPr id="296" name="Google Shape;296;p38"/>
          <p:cNvSpPr/>
          <p:nvPr/>
        </p:nvSpPr>
        <p:spPr>
          <a:xfrm>
            <a:off x="791700" y="3709325"/>
            <a:ext cx="2882700" cy="562800"/>
          </a:xfrm>
          <a:prstGeom prst="roundRect">
            <a:avLst>
              <a:gd fmla="val 0" name="adj"/>
            </a:avLst>
          </a:pr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Hardware</a:t>
            </a:r>
            <a:endParaRPr b="1" sz="1800">
              <a:solidFill>
                <a:schemeClr val="lt2"/>
              </a:solidFill>
              <a:latin typeface="Google Sans"/>
              <a:ea typeface="Google Sans"/>
              <a:cs typeface="Google Sans"/>
              <a:sym typeface="Google Sans"/>
            </a:endParaRPr>
          </a:p>
        </p:txBody>
      </p:sp>
      <p:pic>
        <p:nvPicPr>
          <p:cNvPr id="297" name="Google Shape;297;p38"/>
          <p:cNvPicPr preferRelativeResize="0"/>
          <p:nvPr/>
        </p:nvPicPr>
        <p:blipFill>
          <a:blip r:embed="rId4">
            <a:alphaModFix/>
          </a:blip>
          <a:stretch>
            <a:fillRect/>
          </a:stretch>
        </p:blipFill>
        <p:spPr>
          <a:xfrm>
            <a:off x="4104150" y="3640037"/>
            <a:ext cx="935700" cy="701396"/>
          </a:xfrm>
          <a:prstGeom prst="rect">
            <a:avLst/>
          </a:prstGeom>
          <a:noFill/>
          <a:ln>
            <a:noFill/>
          </a:ln>
        </p:spPr>
      </p:pic>
      <p:pic>
        <p:nvPicPr>
          <p:cNvPr id="298" name="Google Shape;298;p38"/>
          <p:cNvPicPr preferRelativeResize="0"/>
          <p:nvPr/>
        </p:nvPicPr>
        <p:blipFill>
          <a:blip r:embed="rId5">
            <a:alphaModFix/>
          </a:blip>
          <a:stretch>
            <a:fillRect/>
          </a:stretch>
        </p:blipFill>
        <p:spPr>
          <a:xfrm>
            <a:off x="5261064" y="3107613"/>
            <a:ext cx="822600" cy="822600"/>
          </a:xfrm>
          <a:prstGeom prst="rect">
            <a:avLst/>
          </a:prstGeom>
          <a:noFill/>
          <a:ln>
            <a:noFill/>
          </a:ln>
        </p:spPr>
      </p:pic>
      <p:pic>
        <p:nvPicPr>
          <p:cNvPr id="299" name="Google Shape;299;p38"/>
          <p:cNvPicPr preferRelativeResize="0"/>
          <p:nvPr/>
        </p:nvPicPr>
        <p:blipFill>
          <a:blip r:embed="rId6">
            <a:alphaModFix/>
          </a:blip>
          <a:stretch>
            <a:fillRect/>
          </a:stretch>
        </p:blipFill>
        <p:spPr>
          <a:xfrm>
            <a:off x="5354087" y="4179638"/>
            <a:ext cx="636600" cy="636652"/>
          </a:xfrm>
          <a:prstGeom prst="rect">
            <a:avLst/>
          </a:prstGeom>
          <a:noFill/>
          <a:ln>
            <a:noFill/>
          </a:ln>
        </p:spPr>
      </p:pic>
      <p:cxnSp>
        <p:nvCxnSpPr>
          <p:cNvPr id="300" name="Google Shape;300;p38"/>
          <p:cNvCxnSpPr/>
          <p:nvPr/>
        </p:nvCxnSpPr>
        <p:spPr>
          <a:xfrm flipH="1" rot="10800000">
            <a:off x="4945312" y="3505595"/>
            <a:ext cx="306900" cy="182400"/>
          </a:xfrm>
          <a:prstGeom prst="straightConnector1">
            <a:avLst/>
          </a:prstGeom>
          <a:noFill/>
          <a:ln cap="flat" cmpd="sng" w="9525">
            <a:solidFill>
              <a:schemeClr val="dk2"/>
            </a:solidFill>
            <a:prstDash val="solid"/>
            <a:round/>
            <a:headEnd len="med" w="med" type="none"/>
            <a:tailEnd len="med" w="med" type="none"/>
          </a:ln>
        </p:spPr>
      </p:cxnSp>
      <p:cxnSp>
        <p:nvCxnSpPr>
          <p:cNvPr id="301" name="Google Shape;301;p38"/>
          <p:cNvCxnSpPr/>
          <p:nvPr/>
        </p:nvCxnSpPr>
        <p:spPr>
          <a:xfrm>
            <a:off x="4965106" y="4277281"/>
            <a:ext cx="286500" cy="211800"/>
          </a:xfrm>
          <a:prstGeom prst="straightConnector1">
            <a:avLst/>
          </a:prstGeom>
          <a:noFill/>
          <a:ln cap="flat" cmpd="sng" w="9525">
            <a:solidFill>
              <a:schemeClr val="dk2"/>
            </a:solidFill>
            <a:prstDash val="solid"/>
            <a:round/>
            <a:headEnd len="med" w="med" type="none"/>
            <a:tailEnd len="med" w="med" type="none"/>
          </a:ln>
        </p:spPr>
      </p:cxnSp>
      <p:cxnSp>
        <p:nvCxnSpPr>
          <p:cNvPr id="302" name="Google Shape;302;p38"/>
          <p:cNvCxnSpPr/>
          <p:nvPr/>
        </p:nvCxnSpPr>
        <p:spPr>
          <a:xfrm>
            <a:off x="5672364" y="3885251"/>
            <a:ext cx="0" cy="249300"/>
          </a:xfrm>
          <a:prstGeom prst="straightConnector1">
            <a:avLst/>
          </a:prstGeom>
          <a:noFill/>
          <a:ln cap="flat" cmpd="sng" w="9525">
            <a:solidFill>
              <a:schemeClr val="dk2"/>
            </a:solidFill>
            <a:prstDash val="solid"/>
            <a:round/>
            <a:headEnd len="med" w="med" type="none"/>
            <a:tailEnd len="med" w="med" type="none"/>
          </a:ln>
        </p:spPr>
      </p:cxnSp>
      <p:pic>
        <p:nvPicPr>
          <p:cNvPr id="303" name="Google Shape;303;p38"/>
          <p:cNvPicPr preferRelativeResize="0"/>
          <p:nvPr/>
        </p:nvPicPr>
        <p:blipFill>
          <a:blip r:embed="rId7">
            <a:alphaModFix/>
          </a:blip>
          <a:stretch>
            <a:fillRect/>
          </a:stretch>
        </p:blipFill>
        <p:spPr>
          <a:xfrm flipH="1" rot="-1942073">
            <a:off x="3415951" y="4190977"/>
            <a:ext cx="736498" cy="77119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1"/>
          <p:cNvPicPr preferRelativeResize="0"/>
          <p:nvPr/>
        </p:nvPicPr>
        <p:blipFill>
          <a:blip r:embed="rId3">
            <a:alphaModFix/>
          </a:blip>
          <a:stretch>
            <a:fillRect/>
          </a:stretch>
        </p:blipFill>
        <p:spPr>
          <a:xfrm rot="-5400000">
            <a:off x="4328613" y="1470425"/>
            <a:ext cx="1073325" cy="1680225"/>
          </a:xfrm>
          <a:prstGeom prst="rect">
            <a:avLst/>
          </a:prstGeom>
          <a:noFill/>
          <a:ln>
            <a:noFill/>
          </a:ln>
        </p:spPr>
      </p:pic>
      <p:sp>
        <p:nvSpPr>
          <p:cNvPr id="100" name="Google Shape;100;p21"/>
          <p:cNvSpPr txBox="1"/>
          <p:nvPr/>
        </p:nvSpPr>
        <p:spPr>
          <a:xfrm>
            <a:off x="5962325" y="1832975"/>
            <a:ext cx="2574600" cy="85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BDC1C6"/>
                </a:solidFill>
                <a:latin typeface="Google Sans"/>
                <a:ea typeface="Google Sans"/>
                <a:cs typeface="Google Sans"/>
                <a:sym typeface="Google Sans"/>
              </a:rPr>
              <a:t>TinyML</a:t>
            </a:r>
            <a:endParaRPr sz="4000">
              <a:solidFill>
                <a:srgbClr val="BDC1C6"/>
              </a:solidFill>
              <a:latin typeface="Google Sans"/>
              <a:ea typeface="Google Sans"/>
              <a:cs typeface="Google Sans"/>
              <a:sym typeface="Google Sans"/>
            </a:endParaRPr>
          </a:p>
        </p:txBody>
      </p:sp>
      <p:pic>
        <p:nvPicPr>
          <p:cNvPr id="101" name="Google Shape;101;p21"/>
          <p:cNvPicPr preferRelativeResize="0"/>
          <p:nvPr/>
        </p:nvPicPr>
        <p:blipFill rotWithShape="1">
          <a:blip r:embed="rId4">
            <a:alphaModFix/>
          </a:blip>
          <a:srcRect b="0" l="0" r="0" t="43016"/>
          <a:stretch/>
        </p:blipFill>
        <p:spPr>
          <a:xfrm>
            <a:off x="1064550" y="2387546"/>
            <a:ext cx="2323625" cy="1849626"/>
          </a:xfrm>
          <a:prstGeom prst="rect">
            <a:avLst/>
          </a:prstGeom>
          <a:noFill/>
          <a:ln>
            <a:noFill/>
          </a:ln>
        </p:spPr>
      </p:pic>
      <p:pic>
        <p:nvPicPr>
          <p:cNvPr id="102" name="Google Shape;102;p21"/>
          <p:cNvPicPr preferRelativeResize="0"/>
          <p:nvPr/>
        </p:nvPicPr>
        <p:blipFill rotWithShape="1">
          <a:blip r:embed="rId5">
            <a:alphaModFix/>
          </a:blip>
          <a:srcRect b="56983" l="0" r="0" t="0"/>
          <a:stretch/>
        </p:blipFill>
        <p:spPr>
          <a:xfrm>
            <a:off x="1064550" y="881450"/>
            <a:ext cx="2323625" cy="1396300"/>
          </a:xfrm>
          <a:prstGeom prst="rect">
            <a:avLst/>
          </a:prstGeom>
          <a:noFill/>
          <a:ln>
            <a:noFill/>
          </a:ln>
        </p:spPr>
      </p:pic>
      <p:sp>
        <p:nvSpPr>
          <p:cNvPr id="103" name="Google Shape;103;p21"/>
          <p:cNvSpPr txBox="1"/>
          <p:nvPr/>
        </p:nvSpPr>
        <p:spPr>
          <a:xfrm>
            <a:off x="1588713" y="1275550"/>
            <a:ext cx="1275300" cy="6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8F9FA"/>
                </a:solidFill>
                <a:latin typeface="Google Sans Medium"/>
                <a:ea typeface="Google Sans Medium"/>
                <a:cs typeface="Google Sans Medium"/>
                <a:sym typeface="Google Sans Medium"/>
              </a:rPr>
              <a:t>Embedded</a:t>
            </a:r>
            <a:endParaRPr>
              <a:solidFill>
                <a:srgbClr val="F8F9FA"/>
              </a:solidFill>
              <a:latin typeface="Google Sans Medium"/>
              <a:ea typeface="Google Sans Medium"/>
              <a:cs typeface="Google Sans Medium"/>
              <a:sym typeface="Google Sans Medium"/>
            </a:endParaRPr>
          </a:p>
          <a:p>
            <a:pPr indent="0" lvl="0" marL="0" rtl="0" algn="ctr">
              <a:spcBef>
                <a:spcPts val="0"/>
              </a:spcBef>
              <a:spcAft>
                <a:spcPts val="0"/>
              </a:spcAft>
              <a:buNone/>
            </a:pPr>
            <a:r>
              <a:rPr lang="en">
                <a:solidFill>
                  <a:srgbClr val="F8F9FA"/>
                </a:solidFill>
                <a:latin typeface="Google Sans Medium"/>
                <a:ea typeface="Google Sans Medium"/>
                <a:cs typeface="Google Sans Medium"/>
                <a:sym typeface="Google Sans Medium"/>
              </a:rPr>
              <a:t>Systems</a:t>
            </a:r>
            <a:endParaRPr>
              <a:solidFill>
                <a:srgbClr val="F8F9FA"/>
              </a:solidFill>
              <a:latin typeface="Google Sans Medium"/>
              <a:ea typeface="Google Sans Medium"/>
              <a:cs typeface="Google Sans Medium"/>
              <a:sym typeface="Google Sans Medium"/>
            </a:endParaRPr>
          </a:p>
        </p:txBody>
      </p:sp>
      <p:sp>
        <p:nvSpPr>
          <p:cNvPr id="104" name="Google Shape;104;p21"/>
          <p:cNvSpPr txBox="1"/>
          <p:nvPr/>
        </p:nvSpPr>
        <p:spPr>
          <a:xfrm>
            <a:off x="1588713" y="3024196"/>
            <a:ext cx="1275300" cy="6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BDC1C6"/>
                </a:solidFill>
                <a:latin typeface="Google Sans Medium"/>
                <a:ea typeface="Google Sans Medium"/>
                <a:cs typeface="Google Sans Medium"/>
                <a:sym typeface="Google Sans Medium"/>
              </a:rPr>
              <a:t>Machine</a:t>
            </a:r>
            <a:endParaRPr>
              <a:solidFill>
                <a:srgbClr val="BDC1C6"/>
              </a:solidFill>
              <a:latin typeface="Google Sans Medium"/>
              <a:ea typeface="Google Sans Medium"/>
              <a:cs typeface="Google Sans Medium"/>
              <a:sym typeface="Google Sans Medium"/>
            </a:endParaRPr>
          </a:p>
          <a:p>
            <a:pPr indent="0" lvl="0" marL="0" rtl="0" algn="ctr">
              <a:spcBef>
                <a:spcPts val="0"/>
              </a:spcBef>
              <a:spcAft>
                <a:spcPts val="0"/>
              </a:spcAft>
              <a:buNone/>
            </a:pPr>
            <a:r>
              <a:rPr lang="en">
                <a:solidFill>
                  <a:srgbClr val="BDC1C6"/>
                </a:solidFill>
                <a:latin typeface="Google Sans Medium"/>
                <a:ea typeface="Google Sans Medium"/>
                <a:cs typeface="Google Sans Medium"/>
                <a:sym typeface="Google Sans Medium"/>
              </a:rPr>
              <a:t>Learning</a:t>
            </a:r>
            <a:endParaRPr>
              <a:solidFill>
                <a:srgbClr val="BDC1C6"/>
              </a:solidFill>
              <a:latin typeface="Google Sans Medium"/>
              <a:ea typeface="Google Sans Medium"/>
              <a:cs typeface="Google Sans Medium"/>
              <a:sym typeface="Google Sans Medium"/>
            </a:endParaRPr>
          </a:p>
        </p:txBody>
      </p:sp>
      <p:sp>
        <p:nvSpPr>
          <p:cNvPr id="105" name="Google Shape;105;p21"/>
          <p:cNvSpPr txBox="1"/>
          <p:nvPr/>
        </p:nvSpPr>
        <p:spPr>
          <a:xfrm>
            <a:off x="1588713" y="1275550"/>
            <a:ext cx="1275300" cy="6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8F9FA"/>
                </a:solidFill>
                <a:latin typeface="Google Sans Medium"/>
                <a:ea typeface="Google Sans Medium"/>
                <a:cs typeface="Google Sans Medium"/>
                <a:sym typeface="Google Sans Medium"/>
              </a:rPr>
              <a:t>Embedded</a:t>
            </a:r>
            <a:endParaRPr>
              <a:solidFill>
                <a:srgbClr val="F8F9FA"/>
              </a:solidFill>
              <a:latin typeface="Google Sans Medium"/>
              <a:ea typeface="Google Sans Medium"/>
              <a:cs typeface="Google Sans Medium"/>
              <a:sym typeface="Google Sans Medium"/>
            </a:endParaRPr>
          </a:p>
          <a:p>
            <a:pPr indent="0" lvl="0" marL="0" rtl="0" algn="ctr">
              <a:spcBef>
                <a:spcPts val="0"/>
              </a:spcBef>
              <a:spcAft>
                <a:spcPts val="0"/>
              </a:spcAft>
              <a:buNone/>
            </a:pPr>
            <a:r>
              <a:rPr lang="en">
                <a:solidFill>
                  <a:srgbClr val="F8F9FA"/>
                </a:solidFill>
                <a:latin typeface="Google Sans Medium"/>
                <a:ea typeface="Google Sans Medium"/>
                <a:cs typeface="Google Sans Medium"/>
                <a:sym typeface="Google Sans Medium"/>
              </a:rPr>
              <a:t>Systems</a:t>
            </a:r>
            <a:endParaRPr>
              <a:solidFill>
                <a:srgbClr val="F8F9FA"/>
              </a:solidFill>
              <a:latin typeface="Google Sans Medium"/>
              <a:ea typeface="Google Sans Medium"/>
              <a:cs typeface="Google Sans Medium"/>
              <a:sym typeface="Google Sans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cxnSp>
        <p:nvCxnSpPr>
          <p:cNvPr id="308" name="Google Shape;308;p39"/>
          <p:cNvCxnSpPr/>
          <p:nvPr/>
        </p:nvCxnSpPr>
        <p:spPr>
          <a:xfrm>
            <a:off x="4965106" y="4277281"/>
            <a:ext cx="286500" cy="211800"/>
          </a:xfrm>
          <a:prstGeom prst="straightConnector1">
            <a:avLst/>
          </a:prstGeom>
          <a:noFill/>
          <a:ln cap="flat" cmpd="sng" w="9525">
            <a:solidFill>
              <a:schemeClr val="dk2"/>
            </a:solidFill>
            <a:prstDash val="solid"/>
            <a:round/>
            <a:headEnd len="med" w="med" type="none"/>
            <a:tailEnd len="med" w="med" type="none"/>
          </a:ln>
        </p:spPr>
      </p:cxnSp>
      <p:pic>
        <p:nvPicPr>
          <p:cNvPr id="309" name="Google Shape;309;p39"/>
          <p:cNvPicPr preferRelativeResize="0"/>
          <p:nvPr/>
        </p:nvPicPr>
        <p:blipFill rotWithShape="1">
          <a:blip r:embed="rId3">
            <a:alphaModFix amt="50000"/>
          </a:blip>
          <a:srcRect b="14244" l="0" r="33629" t="0"/>
          <a:stretch/>
        </p:blipFill>
        <p:spPr>
          <a:xfrm>
            <a:off x="-2268075" y="0"/>
            <a:ext cx="6068700" cy="4410726"/>
          </a:xfrm>
          <a:prstGeom prst="rect">
            <a:avLst/>
          </a:prstGeom>
          <a:noFill/>
          <a:ln>
            <a:noFill/>
          </a:ln>
        </p:spPr>
      </p:pic>
      <p:sp>
        <p:nvSpPr>
          <p:cNvPr id="310" name="Google Shape;310;p39"/>
          <p:cNvSpPr/>
          <p:nvPr/>
        </p:nvSpPr>
        <p:spPr>
          <a:xfrm>
            <a:off x="881850" y="2108525"/>
            <a:ext cx="2715000" cy="523200"/>
          </a:xfrm>
          <a:prstGeom prst="roundRect">
            <a:avLst>
              <a:gd fmla="val 0" name="adj"/>
            </a:avLst>
          </a:prstGeom>
          <a:solidFill>
            <a:schemeClr val="accent4"/>
          </a:solidFill>
          <a:ln>
            <a:noFill/>
          </a:ln>
          <a:effectLst>
            <a:outerShdw blurRad="57150" rotWithShape="0" algn="bl" dir="51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2"/>
                </a:solidFill>
                <a:latin typeface="Google Sans"/>
                <a:ea typeface="Google Sans"/>
                <a:cs typeface="Google Sans"/>
                <a:sym typeface="Google Sans"/>
              </a:rPr>
              <a:t>Libraries</a:t>
            </a:r>
            <a:endParaRPr b="1" sz="1500">
              <a:solidFill>
                <a:schemeClr val="lt2"/>
              </a:solidFill>
              <a:latin typeface="Google Sans"/>
              <a:ea typeface="Google Sans"/>
              <a:cs typeface="Google Sans"/>
              <a:sym typeface="Google Sans"/>
            </a:endParaRPr>
          </a:p>
        </p:txBody>
      </p:sp>
      <p:sp>
        <p:nvSpPr>
          <p:cNvPr id="311" name="Google Shape;311;p39"/>
          <p:cNvSpPr/>
          <p:nvPr/>
        </p:nvSpPr>
        <p:spPr>
          <a:xfrm>
            <a:off x="791700" y="3709325"/>
            <a:ext cx="2882700" cy="562800"/>
          </a:xfrm>
          <a:prstGeom prst="roundRect">
            <a:avLst>
              <a:gd fmla="val 0" name="adj"/>
            </a:avLst>
          </a:pr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Hardware</a:t>
            </a:r>
            <a:endParaRPr b="1" sz="1800">
              <a:solidFill>
                <a:schemeClr val="lt2"/>
              </a:solidFill>
              <a:latin typeface="Google Sans"/>
              <a:ea typeface="Google Sans"/>
              <a:cs typeface="Google Sans"/>
              <a:sym typeface="Google Sans"/>
            </a:endParaRPr>
          </a:p>
        </p:txBody>
      </p:sp>
      <p:pic>
        <p:nvPicPr>
          <p:cNvPr id="312" name="Google Shape;312;p39"/>
          <p:cNvPicPr preferRelativeResize="0"/>
          <p:nvPr/>
        </p:nvPicPr>
        <p:blipFill>
          <a:blip r:embed="rId4">
            <a:alphaModFix/>
          </a:blip>
          <a:stretch>
            <a:fillRect/>
          </a:stretch>
        </p:blipFill>
        <p:spPr>
          <a:xfrm>
            <a:off x="4104150" y="3640037"/>
            <a:ext cx="935700" cy="701396"/>
          </a:xfrm>
          <a:prstGeom prst="rect">
            <a:avLst/>
          </a:prstGeom>
          <a:noFill/>
          <a:ln>
            <a:noFill/>
          </a:ln>
        </p:spPr>
      </p:pic>
      <p:pic>
        <p:nvPicPr>
          <p:cNvPr id="313" name="Google Shape;313;p39"/>
          <p:cNvPicPr preferRelativeResize="0"/>
          <p:nvPr/>
        </p:nvPicPr>
        <p:blipFill>
          <a:blip r:embed="rId5">
            <a:alphaModFix/>
          </a:blip>
          <a:stretch>
            <a:fillRect/>
          </a:stretch>
        </p:blipFill>
        <p:spPr>
          <a:xfrm>
            <a:off x="5261064" y="3107613"/>
            <a:ext cx="822600" cy="822600"/>
          </a:xfrm>
          <a:prstGeom prst="rect">
            <a:avLst/>
          </a:prstGeom>
          <a:noFill/>
          <a:ln>
            <a:noFill/>
          </a:ln>
        </p:spPr>
      </p:pic>
      <p:pic>
        <p:nvPicPr>
          <p:cNvPr id="314" name="Google Shape;314;p39"/>
          <p:cNvPicPr preferRelativeResize="0"/>
          <p:nvPr/>
        </p:nvPicPr>
        <p:blipFill>
          <a:blip r:embed="rId6">
            <a:alphaModFix/>
          </a:blip>
          <a:stretch>
            <a:fillRect/>
          </a:stretch>
        </p:blipFill>
        <p:spPr>
          <a:xfrm>
            <a:off x="5354087" y="4179638"/>
            <a:ext cx="636600" cy="636652"/>
          </a:xfrm>
          <a:prstGeom prst="rect">
            <a:avLst/>
          </a:prstGeom>
          <a:noFill/>
          <a:ln>
            <a:noFill/>
          </a:ln>
        </p:spPr>
      </p:pic>
      <p:cxnSp>
        <p:nvCxnSpPr>
          <p:cNvPr id="315" name="Google Shape;315;p39"/>
          <p:cNvCxnSpPr/>
          <p:nvPr/>
        </p:nvCxnSpPr>
        <p:spPr>
          <a:xfrm flipH="1" rot="10800000">
            <a:off x="4945312" y="3505595"/>
            <a:ext cx="306900" cy="182400"/>
          </a:xfrm>
          <a:prstGeom prst="straightConnector1">
            <a:avLst/>
          </a:prstGeom>
          <a:noFill/>
          <a:ln cap="flat" cmpd="sng" w="9525">
            <a:solidFill>
              <a:schemeClr val="dk2"/>
            </a:solidFill>
            <a:prstDash val="solid"/>
            <a:round/>
            <a:headEnd len="med" w="med" type="none"/>
            <a:tailEnd len="med" w="med" type="none"/>
          </a:ln>
        </p:spPr>
      </p:cxnSp>
      <p:cxnSp>
        <p:nvCxnSpPr>
          <p:cNvPr id="316" name="Google Shape;316;p39"/>
          <p:cNvCxnSpPr/>
          <p:nvPr/>
        </p:nvCxnSpPr>
        <p:spPr>
          <a:xfrm>
            <a:off x="4965106" y="4277281"/>
            <a:ext cx="286500" cy="211800"/>
          </a:xfrm>
          <a:prstGeom prst="straightConnector1">
            <a:avLst/>
          </a:prstGeom>
          <a:noFill/>
          <a:ln cap="flat" cmpd="sng" w="9525">
            <a:solidFill>
              <a:schemeClr val="dk2"/>
            </a:solidFill>
            <a:prstDash val="solid"/>
            <a:round/>
            <a:headEnd len="med" w="med" type="none"/>
            <a:tailEnd len="med" w="med" type="none"/>
          </a:ln>
        </p:spPr>
      </p:cxnSp>
      <p:cxnSp>
        <p:nvCxnSpPr>
          <p:cNvPr id="317" name="Google Shape;317;p39"/>
          <p:cNvCxnSpPr/>
          <p:nvPr/>
        </p:nvCxnSpPr>
        <p:spPr>
          <a:xfrm>
            <a:off x="5672364" y="3885251"/>
            <a:ext cx="0" cy="249300"/>
          </a:xfrm>
          <a:prstGeom prst="straightConnector1">
            <a:avLst/>
          </a:prstGeom>
          <a:noFill/>
          <a:ln cap="flat" cmpd="sng" w="9525">
            <a:solidFill>
              <a:schemeClr val="dk2"/>
            </a:solidFill>
            <a:prstDash val="solid"/>
            <a:round/>
            <a:headEnd len="med" w="med" type="none"/>
            <a:tailEnd len="med" w="med" type="none"/>
          </a:ln>
        </p:spPr>
      </p:cxnSp>
      <p:pic>
        <p:nvPicPr>
          <p:cNvPr id="318" name="Google Shape;318;p39"/>
          <p:cNvPicPr preferRelativeResize="0"/>
          <p:nvPr/>
        </p:nvPicPr>
        <p:blipFill>
          <a:blip r:embed="rId7">
            <a:alphaModFix/>
          </a:blip>
          <a:stretch>
            <a:fillRect/>
          </a:stretch>
        </p:blipFill>
        <p:spPr>
          <a:xfrm flipH="1" rot="-1942073">
            <a:off x="3415951" y="4190977"/>
            <a:ext cx="736498" cy="771196"/>
          </a:xfrm>
          <a:prstGeom prst="rect">
            <a:avLst/>
          </a:prstGeom>
          <a:noFill/>
          <a:ln>
            <a:noFill/>
          </a:ln>
        </p:spPr>
      </p:pic>
      <p:sp>
        <p:nvSpPr>
          <p:cNvPr id="319" name="Google Shape;319;p39"/>
          <p:cNvSpPr txBox="1"/>
          <p:nvPr>
            <p:ph idx="1" type="body"/>
          </p:nvPr>
        </p:nvSpPr>
        <p:spPr>
          <a:xfrm>
            <a:off x="4992700" y="1533400"/>
            <a:ext cx="3848400" cy="96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Able to execute the same code on different microprocessor hardware and architectures.</a:t>
            </a:r>
            <a:endParaRPr>
              <a:latin typeface="Google Sans"/>
              <a:ea typeface="Google Sans"/>
              <a:cs typeface="Google Sans"/>
              <a:sym typeface="Google Sans"/>
            </a:endParaRPr>
          </a:p>
        </p:txBody>
      </p:sp>
      <p:sp>
        <p:nvSpPr>
          <p:cNvPr id="320" name="Google Shape;320;p39"/>
          <p:cNvSpPr txBox="1"/>
          <p:nvPr>
            <p:ph type="title"/>
          </p:nvPr>
        </p:nvSpPr>
        <p:spPr>
          <a:xfrm>
            <a:off x="4992700" y="603900"/>
            <a:ext cx="2871900" cy="96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Portability</a:t>
            </a:r>
            <a:r>
              <a:rPr lang="en"/>
              <a:t> Opportunity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40"/>
          <p:cNvPicPr preferRelativeResize="0"/>
          <p:nvPr/>
        </p:nvPicPr>
        <p:blipFill>
          <a:blip r:embed="rId3">
            <a:alphaModFix/>
          </a:blip>
          <a:stretch>
            <a:fillRect/>
          </a:stretch>
        </p:blipFill>
        <p:spPr>
          <a:xfrm>
            <a:off x="2862325" y="988525"/>
            <a:ext cx="3419351" cy="3166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1"/>
          <p:cNvPicPr preferRelativeResize="0"/>
          <p:nvPr/>
        </p:nvPicPr>
        <p:blipFill>
          <a:blip r:embed="rId3">
            <a:alphaModFix/>
          </a:blip>
          <a:stretch>
            <a:fillRect/>
          </a:stretch>
        </p:blipFill>
        <p:spPr>
          <a:xfrm>
            <a:off x="6087875" y="1240784"/>
            <a:ext cx="1825025" cy="2323350"/>
          </a:xfrm>
          <a:prstGeom prst="rect">
            <a:avLst/>
          </a:prstGeom>
          <a:noFill/>
          <a:ln>
            <a:noFill/>
          </a:ln>
        </p:spPr>
      </p:pic>
      <p:pic>
        <p:nvPicPr>
          <p:cNvPr id="331" name="Google Shape;331;p41"/>
          <p:cNvPicPr preferRelativeResize="0"/>
          <p:nvPr/>
        </p:nvPicPr>
        <p:blipFill>
          <a:blip r:embed="rId4">
            <a:alphaModFix/>
          </a:blip>
          <a:stretch>
            <a:fillRect/>
          </a:stretch>
        </p:blipFill>
        <p:spPr>
          <a:xfrm>
            <a:off x="515875" y="988525"/>
            <a:ext cx="3419351" cy="3166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2"/>
          <p:cNvSpPr txBox="1"/>
          <p:nvPr/>
        </p:nvSpPr>
        <p:spPr>
          <a:xfrm>
            <a:off x="4572000" y="0"/>
            <a:ext cx="457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3.14159265358979323846264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0011330530548820466521384146951941511609433057270365759591953092186117381932611793105118548074462379962749567351885752724891227938183011949129833673362440656643086021394946395224737190702179860943702770539217176293176752384674818467669405132000568127145263560827785771342757789609173637178721468440901224953430146549585371050792279689258923542019956112129021960864034418159813629774771309960518707211349999998372978049951059731732816096318595024459455346908302642522308253344685035261931188171010003137838752886587533208381420617177669147303598253490428755468731159562863882353787593751957781857780532171226806613001927876611195909216420198938095257201065485863278865936153381827968230301952035301852968995773622599413891249721775283479131515574857242454150695950829533116861727855889075098381754637464939319255060400927701671139009848824012858361603563707660104710181942955596198946767837449448255379774726847104047534646208046684259069491293313677028989152104752162056966024058038150193511253382430035587640247496473263914199272604269922796782354781636009341721641219924586315030286182974555706749838505494588586926995690927210797509302955321165344987202755960236480665499119881834797753566369807426542527862551818417574672890977772793800081647060016145249192173217214772350141441973568548161361157352552133475741849468438523323907394143334547762416862518983569485562099219222184272550254256887671790494601653466804988627232791786085784383827967976681454100953883786360950680064225125205117392984896084128488626945604241965285022210661186306744278622039194945047123713786960956364371917287467764657573962413890865832645995813390478027590099465764078951269468398352595709825822620522489407726719478268482601476990902640136394437455305068203496252451749399651431429809190659250937221696461515709858387410597885959772975498930161753928468138268683868942774155991855925245953959431049972524680845987273644695848653836736222626099124608051243884390451244136549762780797715691435997700129616089441694868555848406353422072225828488648158456028506016842739452267467678895252138522549954666727823986456596116354886230577456498035593634568174324112515076069479451096596094025228879710893145669136867228748940560101503308617928680920874760917824938589009714909675985261365549781893129784821682998948722658804857564014270477555132379641451523746234364542858444795265867821051141354735739523113427166102135969536231442952484937187110145765403590279934403742007310578539062198387447808478489683321445713868751943506430218453191048481005370614680674919278191197939952061419663428754440643745123718192179998391015919561814675142691239748940907186494231961567945208095146550225231603881930142093762137855956638937787083039069792077346722182562599661501421503068038447734549202605414665925201497442850732518666002132434088190710486331734649651453905796268561005508106658796998163574736384052571459102897064140110971206280439039759515677157700420337869936007230558763176359421873125147120532928191826186125867321579198414848829164470609575270695722091756711672291098169091528017350671274858322287183520935396572512108357915136988209144421006751033467110314126711136990865851639831501970165151168517143765761835155650884909989859982387345528331635507647918535893226185489632132933089857064204675259070915481416549859461637180270981994309924488957571282890592323326097299712084433573265489382391193259746366730583604142813883032038249037589852437441702913276561809377344403070746921120191302033038019762110110044929321516084244485963766983895228684783123552658213144957685726243344189303968642624341077322697802807318915441101044682325271620105265227211166039666557309254711055785376346682065310989652691862056476931257058635662018558100729360659876486117910453348850346113657686753249441668039626579787718556084552965412665408530614344431858676975145661406800700237877659134401712749470420562230538994561314071127000407854733269939081454664645880797270826683063432858785698305235808933065757406795457163775254202114955761581400250126228594130216471550979259230990796547376125517656751357517829666454779174501129961489030463994713296210734043751895735961458901938971311179042978285647503203198691514028708085990480109412147221317947647772622414254854540332157185306142288137585043063321751829798662237172159160771669254748738986654949450114654062843366393790039769265672146385306736096571209180763832716641627488880078692560290228472104031721186082041900042296617119637792133757511495950156604963186294726547364252308177036751590673502350728354056704038674351362222477158915049530984448933309634087807693259939780541934144737744184263129860809988868741326047215695162396586457302163159819319516735381297416772947867242292465436680098067692823828068996400482435403701416314965897940924323789690706977942236250822168895738379862300159377647165122893578601588161755782973523344604281512627203734314653197777416031990665541876397929334419521541341899485444734567383162499341913181480927777103863877343177207545654532207770921201905166096280490926360197598828161332316663652861932668633606273567630354477628035045077723554710585954870279081435624014517180624643626794561275318134078330336254232783944975382437205835311477119926063813346776879695970309833913077109870408591337464144282277263465947047458784778720192771528073176790770715721344473060570073349243693113835049316312840425121925651798069411352801314701304781643788518529092</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p:txBody>
      </p:sp>
      <p:pic>
        <p:nvPicPr>
          <p:cNvPr id="337" name="Google Shape;337;p42"/>
          <p:cNvPicPr preferRelativeResize="0"/>
          <p:nvPr/>
        </p:nvPicPr>
        <p:blipFill>
          <a:blip r:embed="rId3">
            <a:alphaModFix/>
          </a:blip>
          <a:stretch>
            <a:fillRect/>
          </a:stretch>
        </p:blipFill>
        <p:spPr>
          <a:xfrm>
            <a:off x="515875" y="988525"/>
            <a:ext cx="3419351" cy="3166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3"/>
          <p:cNvSpPr txBox="1"/>
          <p:nvPr/>
        </p:nvSpPr>
        <p:spPr>
          <a:xfrm>
            <a:off x="4572000" y="0"/>
            <a:ext cx="457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3.14159265358979323846264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0011330530548820466521384146951941511609433057270365759591953092186117381932611793105118548074462379962749567351885752724891227938183011949129833673362440656643086021394946395224737190702179860943702770539217176293176752384674818467669405132000568127145263560827785771342757789609173637178721468440901224953430146549585371050792279689258923542019956112129021960864034418159813629774771309960518707211349999998372978049951059731732816096318595024459455346908302642522308253344685035261931188171010003137838752886587533208381420617177669147303598253490428755468731159562863882353787593751957781857780532171226806613001927876611195909216420198938095257201065485863278865936153381827968230301952035301852968995773622599413891249721775283479131515574857242454150695950829533116861727855889075098381754637464939319255060400927701671139009848824012858361603563707660104710181942955596198946767837449448255379774726847104047534646208046684259069491293313677028989152104752162056966024058038150193511253382430035587640247496473263914199272604269922796782354781636009341721641219924586315030286182974555706749838505494588586926995690927210797509302955321165344987202755960236480665499119881834797753566369807426542527862551818417574672890977772793800081647060016145249192173217214772350141441973568548161361157352552133475741849468438523323907394143334547762416862518983569485562099219222184272550254256887671790494601653466804988627232791786085784383827967976681454100953883786360950680064225125205117392984896084128488626945604241965285022210661186306744278622039194945047123713786960956364371917287467764657573962413890865832645995813390478027590099465764078951269468398352595709825822620522489407726719478268482601476990902640136394437455305068203496252451749399651431429809190659250937221696461515709858387410597885959772975498930161753928468138268683868942774155991855925245953959431049972524680845987273644695848653836736222626099124608051243884390451244136549762780797715691435997700129616089441694868555848406353422072225828488648158456028506016842739452267467678895252138522549954666727823986456596116354886230577456498035593634568174324112515076069479451096596094025228879710893145669136867228748940560101503308617928680920874760917824938589009714909675985261365549781893129784821682998948722658804857564014270477555132379641451523746234364542858444795265867821051141354735739523113427166102135969536231442952484937187110145765403590279934403742007310578539062198387447808478489683321445713868751943506430218453191048481005370614680674919278191197939952061419663428754440643745123718192179998391015919561814675142691239748940907186494231961567945208095146550225231603881930142093762137855956638937787083039069792077346722182562599661501421503068038447734549202605414665925201497442850732518666002132434088190710486331734649651453905796268561005508106658796998163574736384052571459102897064140110971206280439039759515677157700420337869936007230558763176359421873125147120532928191826186125867321579198414848829164470609575270695722091756711672291098169091528017350671274858322287183520935396572512108357915136988209144421006751033467110314126711136990865851639831501970165151168517143765761835155650884909989859982387345528331635507647918535893226185489632132933089857064204675259070915481416549859461637180270981994309924488957571282890592323326097299712084433573265489382391193259746366730583604142813883032038249037589852437441702913276561809377344403070746921120191302033038019762110110044929321516084244485963766983895228684783123552658213144957685726243344189303968642624341077322697802807318915441101044682325271620105265227211166039666557309254711055785376346682065310989652691862056476931257058635662018558100729360659876486117910453348850346113657686753249441668039626579787718556084552965412665408530614344431858676975145661406800700237877659134401712749470420562230538994561314071127000407854733269939081454664645880797270826683063432858785698305235808933065757406795457163775254202114955761581400250126228594130216471550979259230990796547376125517656751357517829666454779174501129961489030463994713296210734043751895735961458901938971311179042978285647503203198691514028708085990480109412147221317947647772622414254854540332157185306142288137585043063321751829798662237172159160771669254748738986654949450114654062843366393790039769265672146385306736096571209180763832716641627488880078692560290228472104031721186082041900042296617119637792133757511495950156604963186294726547364252308177036751590673502350728354056704038674351362222477158915049530984448933309634087807693259939780541934144737744184263129860809988868741326047215695162396586457302163159819319516735381297416772947867242292465436680098067692823828068996400482435403701416314965897940924323789690706977942236250822168895738379862300159377647165122893578601588161755782973523344604281512627203734314653197777416031990665541876397929334419521541341899485444734567383162499341913181480927777103863877343177207545654532207770921201905166096280490926360197598828161332316663652861932668633606273567630354477628035045077723554710585954870279081435624014517180624643626794561275318134078330336254232783944975382437205835311477119926063813346776879695970309833913077109870408591337464144282277263465947047458784778720192771528073176790770715721344473060570073349243693113835049316312840425121925651798069411352801314701304781643788518529092</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p:txBody>
      </p:sp>
      <p:grpSp>
        <p:nvGrpSpPr>
          <p:cNvPr id="343" name="Google Shape;343;p43"/>
          <p:cNvGrpSpPr/>
          <p:nvPr/>
        </p:nvGrpSpPr>
        <p:grpSpPr>
          <a:xfrm>
            <a:off x="325938" y="477925"/>
            <a:ext cx="3973175" cy="856404"/>
            <a:chOff x="419275" y="477925"/>
            <a:chExt cx="3973175" cy="856404"/>
          </a:xfrm>
        </p:grpSpPr>
        <p:sp>
          <p:nvSpPr>
            <p:cNvPr id="344" name="Google Shape;344;p43"/>
            <p:cNvSpPr/>
            <p:nvPr/>
          </p:nvSpPr>
          <p:spPr>
            <a:xfrm>
              <a:off x="419275" y="736575"/>
              <a:ext cx="6918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Sign</a:t>
              </a:r>
              <a:endParaRPr>
                <a:solidFill>
                  <a:schemeClr val="lt2"/>
                </a:solidFill>
                <a:latin typeface="Google Sans"/>
                <a:ea typeface="Google Sans"/>
                <a:cs typeface="Google Sans"/>
                <a:sym typeface="Google Sans"/>
              </a:endParaRPr>
            </a:p>
          </p:txBody>
        </p:sp>
        <p:sp>
          <p:nvSpPr>
            <p:cNvPr id="345" name="Google Shape;345;p43"/>
            <p:cNvSpPr/>
            <p:nvPr/>
          </p:nvSpPr>
          <p:spPr>
            <a:xfrm>
              <a:off x="1232625" y="736575"/>
              <a:ext cx="10875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Exponent</a:t>
              </a:r>
              <a:endParaRPr>
                <a:solidFill>
                  <a:schemeClr val="lt2"/>
                </a:solidFill>
                <a:latin typeface="Google Sans"/>
                <a:ea typeface="Google Sans"/>
                <a:cs typeface="Google Sans"/>
                <a:sym typeface="Google Sans"/>
              </a:endParaRPr>
            </a:p>
          </p:txBody>
        </p:sp>
        <p:sp>
          <p:nvSpPr>
            <p:cNvPr id="346" name="Google Shape;346;p43"/>
            <p:cNvSpPr/>
            <p:nvPr/>
          </p:nvSpPr>
          <p:spPr>
            <a:xfrm>
              <a:off x="2441675" y="736575"/>
              <a:ext cx="19506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Fraction</a:t>
              </a:r>
              <a:endParaRPr>
                <a:solidFill>
                  <a:schemeClr val="lt2"/>
                </a:solidFill>
                <a:latin typeface="Google Sans"/>
                <a:ea typeface="Google Sans"/>
                <a:cs typeface="Google Sans"/>
                <a:sym typeface="Google Sans"/>
              </a:endParaRPr>
            </a:p>
          </p:txBody>
        </p:sp>
        <p:cxnSp>
          <p:nvCxnSpPr>
            <p:cNvPr id="347" name="Google Shape;347;p43"/>
            <p:cNvCxnSpPr/>
            <p:nvPr/>
          </p:nvCxnSpPr>
          <p:spPr>
            <a:xfrm rot="10800000">
              <a:off x="419275" y="560725"/>
              <a:ext cx="1734900" cy="0"/>
            </a:xfrm>
            <a:prstGeom prst="straightConnector1">
              <a:avLst/>
            </a:prstGeom>
            <a:noFill/>
            <a:ln cap="flat" cmpd="sng" w="9525">
              <a:solidFill>
                <a:schemeClr val="lt1"/>
              </a:solidFill>
              <a:prstDash val="solid"/>
              <a:round/>
              <a:headEnd len="med" w="med" type="none"/>
              <a:tailEnd len="med" w="med" type="triangle"/>
            </a:ln>
          </p:spPr>
        </p:cxnSp>
        <p:cxnSp>
          <p:nvCxnSpPr>
            <p:cNvPr id="348" name="Google Shape;348;p43"/>
            <p:cNvCxnSpPr/>
            <p:nvPr/>
          </p:nvCxnSpPr>
          <p:spPr>
            <a:xfrm>
              <a:off x="2653475" y="560725"/>
              <a:ext cx="1738800" cy="0"/>
            </a:xfrm>
            <a:prstGeom prst="straightConnector1">
              <a:avLst/>
            </a:prstGeom>
            <a:noFill/>
            <a:ln cap="flat" cmpd="sng" w="9525">
              <a:solidFill>
                <a:schemeClr val="lt1"/>
              </a:solidFill>
              <a:prstDash val="solid"/>
              <a:round/>
              <a:headEnd len="med" w="med" type="none"/>
              <a:tailEnd len="med" w="med" type="triangle"/>
            </a:ln>
          </p:spPr>
        </p:cxnSp>
        <p:sp>
          <p:nvSpPr>
            <p:cNvPr id="349" name="Google Shape;349;p43"/>
            <p:cNvSpPr txBox="1"/>
            <p:nvPr/>
          </p:nvSpPr>
          <p:spPr>
            <a:xfrm>
              <a:off x="2129350" y="477925"/>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32 bits</a:t>
              </a:r>
              <a:endParaRPr b="1" sz="900">
                <a:solidFill>
                  <a:schemeClr val="accent4"/>
                </a:solidFill>
                <a:latin typeface="Google Sans"/>
                <a:ea typeface="Google Sans"/>
                <a:cs typeface="Google Sans"/>
                <a:sym typeface="Google Sans"/>
              </a:endParaRPr>
            </a:p>
          </p:txBody>
        </p:sp>
        <p:cxnSp>
          <p:nvCxnSpPr>
            <p:cNvPr id="350" name="Google Shape;350;p43"/>
            <p:cNvCxnSpPr/>
            <p:nvPr/>
          </p:nvCxnSpPr>
          <p:spPr>
            <a:xfrm flipH="1">
              <a:off x="419275" y="1250929"/>
              <a:ext cx="206400" cy="1200"/>
            </a:xfrm>
            <a:prstGeom prst="straightConnector1">
              <a:avLst/>
            </a:prstGeom>
            <a:noFill/>
            <a:ln cap="flat" cmpd="sng" w="9525">
              <a:solidFill>
                <a:schemeClr val="lt1"/>
              </a:solidFill>
              <a:prstDash val="solid"/>
              <a:round/>
              <a:headEnd len="med" w="med" type="none"/>
              <a:tailEnd len="med" w="med" type="triangle"/>
            </a:ln>
          </p:spPr>
        </p:cxnSp>
        <p:cxnSp>
          <p:nvCxnSpPr>
            <p:cNvPr id="351" name="Google Shape;351;p43"/>
            <p:cNvCxnSpPr/>
            <p:nvPr/>
          </p:nvCxnSpPr>
          <p:spPr>
            <a:xfrm>
              <a:off x="3649350" y="1251525"/>
              <a:ext cx="743100" cy="0"/>
            </a:xfrm>
            <a:prstGeom prst="straightConnector1">
              <a:avLst/>
            </a:prstGeom>
            <a:noFill/>
            <a:ln cap="flat" cmpd="sng" w="9525">
              <a:solidFill>
                <a:schemeClr val="lt1"/>
              </a:solidFill>
              <a:prstDash val="solid"/>
              <a:round/>
              <a:headEnd len="med" w="med" type="none"/>
              <a:tailEnd len="med" w="med" type="triangle"/>
            </a:ln>
          </p:spPr>
        </p:cxnSp>
        <p:sp>
          <p:nvSpPr>
            <p:cNvPr id="352" name="Google Shape;352;p43"/>
            <p:cNvSpPr txBox="1"/>
            <p:nvPr/>
          </p:nvSpPr>
          <p:spPr>
            <a:xfrm>
              <a:off x="4893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1 bit</a:t>
              </a:r>
              <a:endParaRPr b="1" sz="900">
                <a:solidFill>
                  <a:schemeClr val="accent4"/>
                </a:solidFill>
                <a:latin typeface="Google Sans"/>
                <a:ea typeface="Google Sans"/>
                <a:cs typeface="Google Sans"/>
                <a:sym typeface="Google Sans"/>
              </a:endParaRPr>
            </a:p>
          </p:txBody>
        </p:sp>
        <p:cxnSp>
          <p:nvCxnSpPr>
            <p:cNvPr id="353" name="Google Shape;353;p43"/>
            <p:cNvCxnSpPr/>
            <p:nvPr/>
          </p:nvCxnSpPr>
          <p:spPr>
            <a:xfrm>
              <a:off x="902575" y="1251529"/>
              <a:ext cx="208500" cy="0"/>
            </a:xfrm>
            <a:prstGeom prst="straightConnector1">
              <a:avLst/>
            </a:prstGeom>
            <a:noFill/>
            <a:ln cap="flat" cmpd="sng" w="9525">
              <a:solidFill>
                <a:schemeClr val="lt1"/>
              </a:solidFill>
              <a:prstDash val="solid"/>
              <a:round/>
              <a:headEnd len="med" w="med" type="none"/>
              <a:tailEnd len="med" w="med" type="triangle"/>
            </a:ln>
          </p:spPr>
        </p:cxnSp>
        <p:cxnSp>
          <p:nvCxnSpPr>
            <p:cNvPr id="354" name="Google Shape;354;p43"/>
            <p:cNvCxnSpPr/>
            <p:nvPr/>
          </p:nvCxnSpPr>
          <p:spPr>
            <a:xfrm>
              <a:off x="1988525" y="1251525"/>
              <a:ext cx="331500" cy="0"/>
            </a:xfrm>
            <a:prstGeom prst="straightConnector1">
              <a:avLst/>
            </a:prstGeom>
            <a:noFill/>
            <a:ln cap="flat" cmpd="sng" w="9525">
              <a:solidFill>
                <a:schemeClr val="lt1"/>
              </a:solidFill>
              <a:prstDash val="solid"/>
              <a:round/>
              <a:headEnd len="med" w="med" type="none"/>
              <a:tailEnd len="med" w="med" type="triangle"/>
            </a:ln>
          </p:spPr>
        </p:cxnSp>
        <p:cxnSp>
          <p:nvCxnSpPr>
            <p:cNvPr id="355" name="Google Shape;355;p43"/>
            <p:cNvCxnSpPr/>
            <p:nvPr/>
          </p:nvCxnSpPr>
          <p:spPr>
            <a:xfrm rot="10800000">
              <a:off x="1232625" y="1251225"/>
              <a:ext cx="337800" cy="600"/>
            </a:xfrm>
            <a:prstGeom prst="straightConnector1">
              <a:avLst/>
            </a:prstGeom>
            <a:noFill/>
            <a:ln cap="flat" cmpd="sng" w="9525">
              <a:solidFill>
                <a:schemeClr val="lt1"/>
              </a:solidFill>
              <a:prstDash val="solid"/>
              <a:round/>
              <a:headEnd len="med" w="med" type="none"/>
              <a:tailEnd len="med" w="med" type="triangle"/>
            </a:ln>
          </p:spPr>
        </p:cxnSp>
        <p:sp>
          <p:nvSpPr>
            <p:cNvPr id="356" name="Google Shape;356;p43"/>
            <p:cNvSpPr txBox="1"/>
            <p:nvPr/>
          </p:nvSpPr>
          <p:spPr>
            <a:xfrm>
              <a:off x="15005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8 bits</a:t>
              </a:r>
              <a:endParaRPr b="1" sz="900">
                <a:solidFill>
                  <a:schemeClr val="accent4"/>
                </a:solidFill>
                <a:latin typeface="Google Sans"/>
                <a:ea typeface="Google Sans"/>
                <a:cs typeface="Google Sans"/>
                <a:sym typeface="Google Sans"/>
              </a:endParaRPr>
            </a:p>
          </p:txBody>
        </p:sp>
        <p:cxnSp>
          <p:nvCxnSpPr>
            <p:cNvPr id="357" name="Google Shape;357;p43"/>
            <p:cNvCxnSpPr/>
            <p:nvPr/>
          </p:nvCxnSpPr>
          <p:spPr>
            <a:xfrm rot="10800000">
              <a:off x="2441575" y="1251525"/>
              <a:ext cx="747000" cy="0"/>
            </a:xfrm>
            <a:prstGeom prst="straightConnector1">
              <a:avLst/>
            </a:prstGeom>
            <a:noFill/>
            <a:ln cap="flat" cmpd="sng" w="9525">
              <a:solidFill>
                <a:schemeClr val="lt1"/>
              </a:solidFill>
              <a:prstDash val="solid"/>
              <a:round/>
              <a:headEnd len="med" w="med" type="none"/>
              <a:tailEnd len="med" w="med" type="triangle"/>
            </a:ln>
          </p:spPr>
        </p:cxnSp>
        <p:sp>
          <p:nvSpPr>
            <p:cNvPr id="358" name="Google Shape;358;p43"/>
            <p:cNvSpPr txBox="1"/>
            <p:nvPr/>
          </p:nvSpPr>
          <p:spPr>
            <a:xfrm>
              <a:off x="31411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23 bits</a:t>
              </a:r>
              <a:endParaRPr b="1" sz="900">
                <a:solidFill>
                  <a:schemeClr val="accent4"/>
                </a:solidFill>
                <a:latin typeface="Google Sans"/>
                <a:ea typeface="Google Sans"/>
                <a:cs typeface="Google Sans"/>
                <a:sym typeface="Google Sans"/>
              </a:endParaRPr>
            </a:p>
          </p:txBody>
        </p:sp>
      </p:grpSp>
      <p:sp>
        <p:nvSpPr>
          <p:cNvPr id="359" name="Google Shape;359;p43"/>
          <p:cNvSpPr txBox="1"/>
          <p:nvPr/>
        </p:nvSpPr>
        <p:spPr>
          <a:xfrm>
            <a:off x="725375" y="1592650"/>
            <a:ext cx="3174300" cy="56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Single Precision</a:t>
            </a:r>
            <a:endParaRPr>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IEEE 754 Floating-Point Standard</a:t>
            </a:r>
            <a:endParaRPr>
              <a:latin typeface="Google Sans"/>
              <a:ea typeface="Google Sans"/>
              <a:cs typeface="Google Sans"/>
              <a:sym typeface="Google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4"/>
          <p:cNvSpPr txBox="1"/>
          <p:nvPr/>
        </p:nvSpPr>
        <p:spPr>
          <a:xfrm>
            <a:off x="4572000" y="0"/>
            <a:ext cx="457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3.14159265358979323846264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0011330530548820466521384146951941511609433057270365759591953092186117381932611793105118548074462379962749567351885752724891227938183011949129833673362440656643086021394946395224737190702179860943702770539217176293176752384674818467669405132000568127145263560827785771342757789609173637178721468440901224953430146549585371050792279689258923542019956112129021960864034418159813629774771309960518707211349999998372978049951059731732816096318595024459455346908302642522308253344685035261931188171010003137838752886587533208381420617177669147303598253490428755468731159562863882353787593751957781857780532171226806613001927876611195909216420198938095257201065485863278865936153381827968230301952035301852968995773622599413891249721775283479131515574857242454150695950829533116861727855889075098381754637464939319255060400927701671139009848824012858361603563707660104710181942955596198946767837449448255379774726847104047534646208046684259069491293313677028989152104752162056966024058038150193511253382430035587640247496473263914199272604269922796782354781636009341721641219924586315030286182974555706749838505494588586926995690927210797509302955321165344987202755960236480665499119881834797753566369807426542527862551818417574672890977772793800081647060016145249192173217214772350141441973568548161361157352552133475741849468438523323907394143334547762416862518983569485562099219222184272550254256887671790494601653466804988627232791786085784383827967976681454100953883786360950680064225125205117392984896084128488626945604241965285022210661186306744278622039194945047123713786960956364371917287467764657573962413890865832645995813390478027590099465764078951269468398352595709825822620522489407726719478268482601476990902640136394437455305068203496252451749399651431429809190659250937221696461515709858387410597885959772975498930161753928468138268683868942774155991855925245953959431049972524680845987273644695848653836736222626099124608051243884390451244136549762780797715691435997700129616089441694868555848406353422072225828488648158456028506016842739452267467678895252138522549954666727823986456596116354886230577456498035593634568174324112515076069479451096596094025228879710893145669136867228748940560101503308617928680920874760917824938589009714909675985261365549781893129784821682998948722658804857564014270477555132379641451523746234364542858444795265867821051141354735739523113427166102135969536231442952484937187110145765403590279934403742007310578539062198387447808478489683321445713868751943506430218453191048481005370614680674919278191197939952061419663428754440643745123718192179998391015919561814675142691239748940907186494231961567945208095146550225231603881930142093762137855956638937787083039069792077346722182562599661501421503068038447734549202605414665925201497442850732518666002132434088190710486331734649651453905796268561005508106658796998163574736384052571459102897064140110971206280439039759515677157700420337869936007230558763176359421873125147120532928191826186125867321579198414848829164470609575270695722091756711672291098169091528017350671274858322287183520935396572512108357915136988209144421006751033467110314126711136990865851639831501970165151168517143765761835155650884909989859982387345528331635507647918535893226185489632132933089857064204675259070915481416549859461637180270981994309924488957571282890592323326097299712084433573265489382391193259746366730583604142813883032038249037589852437441702913276561809377344403070746921120191302033038019762110110044929321516084244485963766983895228684783123552658213144957685726243344189303968642624341077322697802807318915441101044682325271620105265227211166039666557309254711055785376346682065310989652691862056476931257058635662018558100729360659876486117910453348850346113657686753249441668039626579787718556084552965412665408530614344431858676975145661406800700237877659134401712749470420562230538994561314071127000407854733269939081454664645880797270826683063432858785698305235808933065757406795457163775254202114955761581400250126228594130216471550979259230990796547376125517656751357517829666454779174501129961489030463994713296210734043751895735961458901938971311179042978285647503203198691514028708085990480109412147221317947647772622414254854540332157185306142288137585043063321751829798662237172159160771669254748738986654949450114654062843366393790039769265672146385306736096571209180763832716641627488880078692560290228472104031721186082041900042296617119637792133757511495950156604963186294726547364252308177036751590673502350728354056704038674351362222477158915049530984448933309634087807693259939780541934144737744184263129860809988868741326047215695162396586457302163159819319516735381297416772947867242292465436680098067692823828068996400482435403701416314965897940924323789690706977942236250822168895738379862300159377647165122893578601588161755782973523344604281512627203734314653197777416031990665541876397929334419521541341899485444734567383162499341913181480927777103863877343177207545654532207770921201905166096280490926360197598828161332316663652861932668633606273567630354477628035045077723554710585954870279081435624014517180624643626794561275318134078330336254232783944975382437205835311477119926063813346776879695970309833913077109870408591337464144282277263465947047458784778720192771528073176790770715721344473060570073349243693113835049316312840425121925651798069411352801314701304781643788518529092</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p:txBody>
      </p:sp>
      <p:grpSp>
        <p:nvGrpSpPr>
          <p:cNvPr id="365" name="Google Shape;365;p44"/>
          <p:cNvGrpSpPr/>
          <p:nvPr/>
        </p:nvGrpSpPr>
        <p:grpSpPr>
          <a:xfrm>
            <a:off x="325938" y="477925"/>
            <a:ext cx="3973175" cy="856404"/>
            <a:chOff x="419275" y="477925"/>
            <a:chExt cx="3973175" cy="856404"/>
          </a:xfrm>
        </p:grpSpPr>
        <p:sp>
          <p:nvSpPr>
            <p:cNvPr id="366" name="Google Shape;366;p44"/>
            <p:cNvSpPr/>
            <p:nvPr/>
          </p:nvSpPr>
          <p:spPr>
            <a:xfrm>
              <a:off x="419275" y="736575"/>
              <a:ext cx="6918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Sign</a:t>
              </a:r>
              <a:endParaRPr>
                <a:solidFill>
                  <a:schemeClr val="lt2"/>
                </a:solidFill>
                <a:latin typeface="Google Sans"/>
                <a:ea typeface="Google Sans"/>
                <a:cs typeface="Google Sans"/>
                <a:sym typeface="Google Sans"/>
              </a:endParaRPr>
            </a:p>
          </p:txBody>
        </p:sp>
        <p:sp>
          <p:nvSpPr>
            <p:cNvPr id="367" name="Google Shape;367;p44"/>
            <p:cNvSpPr/>
            <p:nvPr/>
          </p:nvSpPr>
          <p:spPr>
            <a:xfrm>
              <a:off x="1232625" y="736575"/>
              <a:ext cx="10875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Exponent</a:t>
              </a:r>
              <a:endParaRPr>
                <a:solidFill>
                  <a:schemeClr val="lt2"/>
                </a:solidFill>
                <a:latin typeface="Google Sans"/>
                <a:ea typeface="Google Sans"/>
                <a:cs typeface="Google Sans"/>
                <a:sym typeface="Google Sans"/>
              </a:endParaRPr>
            </a:p>
          </p:txBody>
        </p:sp>
        <p:sp>
          <p:nvSpPr>
            <p:cNvPr id="368" name="Google Shape;368;p44"/>
            <p:cNvSpPr/>
            <p:nvPr/>
          </p:nvSpPr>
          <p:spPr>
            <a:xfrm>
              <a:off x="2441675" y="736575"/>
              <a:ext cx="19506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Fraction</a:t>
              </a:r>
              <a:endParaRPr>
                <a:solidFill>
                  <a:schemeClr val="lt2"/>
                </a:solidFill>
                <a:latin typeface="Google Sans"/>
                <a:ea typeface="Google Sans"/>
                <a:cs typeface="Google Sans"/>
                <a:sym typeface="Google Sans"/>
              </a:endParaRPr>
            </a:p>
          </p:txBody>
        </p:sp>
        <p:cxnSp>
          <p:nvCxnSpPr>
            <p:cNvPr id="369" name="Google Shape;369;p44"/>
            <p:cNvCxnSpPr/>
            <p:nvPr/>
          </p:nvCxnSpPr>
          <p:spPr>
            <a:xfrm rot="10800000">
              <a:off x="419275" y="560725"/>
              <a:ext cx="1734900" cy="0"/>
            </a:xfrm>
            <a:prstGeom prst="straightConnector1">
              <a:avLst/>
            </a:prstGeom>
            <a:noFill/>
            <a:ln cap="flat" cmpd="sng" w="9525">
              <a:solidFill>
                <a:schemeClr val="lt1"/>
              </a:solidFill>
              <a:prstDash val="solid"/>
              <a:round/>
              <a:headEnd len="med" w="med" type="none"/>
              <a:tailEnd len="med" w="med" type="triangle"/>
            </a:ln>
          </p:spPr>
        </p:cxnSp>
        <p:cxnSp>
          <p:nvCxnSpPr>
            <p:cNvPr id="370" name="Google Shape;370;p44"/>
            <p:cNvCxnSpPr/>
            <p:nvPr/>
          </p:nvCxnSpPr>
          <p:spPr>
            <a:xfrm>
              <a:off x="2653475" y="560725"/>
              <a:ext cx="1738800" cy="0"/>
            </a:xfrm>
            <a:prstGeom prst="straightConnector1">
              <a:avLst/>
            </a:prstGeom>
            <a:noFill/>
            <a:ln cap="flat" cmpd="sng" w="9525">
              <a:solidFill>
                <a:schemeClr val="lt1"/>
              </a:solidFill>
              <a:prstDash val="solid"/>
              <a:round/>
              <a:headEnd len="med" w="med" type="none"/>
              <a:tailEnd len="med" w="med" type="triangle"/>
            </a:ln>
          </p:spPr>
        </p:cxnSp>
        <p:sp>
          <p:nvSpPr>
            <p:cNvPr id="371" name="Google Shape;371;p44"/>
            <p:cNvSpPr txBox="1"/>
            <p:nvPr/>
          </p:nvSpPr>
          <p:spPr>
            <a:xfrm>
              <a:off x="2129350" y="477925"/>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32 bits</a:t>
              </a:r>
              <a:endParaRPr b="1" sz="900">
                <a:solidFill>
                  <a:schemeClr val="accent4"/>
                </a:solidFill>
                <a:latin typeface="Google Sans"/>
                <a:ea typeface="Google Sans"/>
                <a:cs typeface="Google Sans"/>
                <a:sym typeface="Google Sans"/>
              </a:endParaRPr>
            </a:p>
          </p:txBody>
        </p:sp>
        <p:cxnSp>
          <p:nvCxnSpPr>
            <p:cNvPr id="372" name="Google Shape;372;p44"/>
            <p:cNvCxnSpPr/>
            <p:nvPr/>
          </p:nvCxnSpPr>
          <p:spPr>
            <a:xfrm flipH="1">
              <a:off x="419275" y="1250929"/>
              <a:ext cx="206400" cy="1200"/>
            </a:xfrm>
            <a:prstGeom prst="straightConnector1">
              <a:avLst/>
            </a:prstGeom>
            <a:noFill/>
            <a:ln cap="flat" cmpd="sng" w="9525">
              <a:solidFill>
                <a:schemeClr val="lt1"/>
              </a:solidFill>
              <a:prstDash val="solid"/>
              <a:round/>
              <a:headEnd len="med" w="med" type="none"/>
              <a:tailEnd len="med" w="med" type="triangle"/>
            </a:ln>
          </p:spPr>
        </p:cxnSp>
        <p:cxnSp>
          <p:nvCxnSpPr>
            <p:cNvPr id="373" name="Google Shape;373;p44"/>
            <p:cNvCxnSpPr/>
            <p:nvPr/>
          </p:nvCxnSpPr>
          <p:spPr>
            <a:xfrm>
              <a:off x="3649350" y="1251525"/>
              <a:ext cx="743100" cy="0"/>
            </a:xfrm>
            <a:prstGeom prst="straightConnector1">
              <a:avLst/>
            </a:prstGeom>
            <a:noFill/>
            <a:ln cap="flat" cmpd="sng" w="9525">
              <a:solidFill>
                <a:schemeClr val="lt1"/>
              </a:solidFill>
              <a:prstDash val="solid"/>
              <a:round/>
              <a:headEnd len="med" w="med" type="none"/>
              <a:tailEnd len="med" w="med" type="triangle"/>
            </a:ln>
          </p:spPr>
        </p:cxnSp>
        <p:sp>
          <p:nvSpPr>
            <p:cNvPr id="374" name="Google Shape;374;p44"/>
            <p:cNvSpPr txBox="1"/>
            <p:nvPr/>
          </p:nvSpPr>
          <p:spPr>
            <a:xfrm>
              <a:off x="4893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1 bit</a:t>
              </a:r>
              <a:endParaRPr b="1" sz="900">
                <a:solidFill>
                  <a:schemeClr val="accent4"/>
                </a:solidFill>
                <a:latin typeface="Google Sans"/>
                <a:ea typeface="Google Sans"/>
                <a:cs typeface="Google Sans"/>
                <a:sym typeface="Google Sans"/>
              </a:endParaRPr>
            </a:p>
          </p:txBody>
        </p:sp>
        <p:cxnSp>
          <p:nvCxnSpPr>
            <p:cNvPr id="375" name="Google Shape;375;p44"/>
            <p:cNvCxnSpPr/>
            <p:nvPr/>
          </p:nvCxnSpPr>
          <p:spPr>
            <a:xfrm>
              <a:off x="902575" y="1251529"/>
              <a:ext cx="208500" cy="0"/>
            </a:xfrm>
            <a:prstGeom prst="straightConnector1">
              <a:avLst/>
            </a:prstGeom>
            <a:noFill/>
            <a:ln cap="flat" cmpd="sng" w="9525">
              <a:solidFill>
                <a:schemeClr val="lt1"/>
              </a:solidFill>
              <a:prstDash val="solid"/>
              <a:round/>
              <a:headEnd len="med" w="med" type="none"/>
              <a:tailEnd len="med" w="med" type="triangle"/>
            </a:ln>
          </p:spPr>
        </p:cxnSp>
        <p:cxnSp>
          <p:nvCxnSpPr>
            <p:cNvPr id="376" name="Google Shape;376;p44"/>
            <p:cNvCxnSpPr/>
            <p:nvPr/>
          </p:nvCxnSpPr>
          <p:spPr>
            <a:xfrm>
              <a:off x="1988525" y="1251525"/>
              <a:ext cx="331500" cy="0"/>
            </a:xfrm>
            <a:prstGeom prst="straightConnector1">
              <a:avLst/>
            </a:prstGeom>
            <a:noFill/>
            <a:ln cap="flat" cmpd="sng" w="9525">
              <a:solidFill>
                <a:schemeClr val="lt1"/>
              </a:solidFill>
              <a:prstDash val="solid"/>
              <a:round/>
              <a:headEnd len="med" w="med" type="none"/>
              <a:tailEnd len="med" w="med" type="triangle"/>
            </a:ln>
          </p:spPr>
        </p:cxnSp>
        <p:cxnSp>
          <p:nvCxnSpPr>
            <p:cNvPr id="377" name="Google Shape;377;p44"/>
            <p:cNvCxnSpPr/>
            <p:nvPr/>
          </p:nvCxnSpPr>
          <p:spPr>
            <a:xfrm rot="10800000">
              <a:off x="1232625" y="1251225"/>
              <a:ext cx="337800" cy="600"/>
            </a:xfrm>
            <a:prstGeom prst="straightConnector1">
              <a:avLst/>
            </a:prstGeom>
            <a:noFill/>
            <a:ln cap="flat" cmpd="sng" w="9525">
              <a:solidFill>
                <a:schemeClr val="lt1"/>
              </a:solidFill>
              <a:prstDash val="solid"/>
              <a:round/>
              <a:headEnd len="med" w="med" type="none"/>
              <a:tailEnd len="med" w="med" type="triangle"/>
            </a:ln>
          </p:spPr>
        </p:cxnSp>
        <p:sp>
          <p:nvSpPr>
            <p:cNvPr id="378" name="Google Shape;378;p44"/>
            <p:cNvSpPr txBox="1"/>
            <p:nvPr/>
          </p:nvSpPr>
          <p:spPr>
            <a:xfrm>
              <a:off x="15005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8</a:t>
              </a:r>
              <a:r>
                <a:rPr b="1" lang="en" sz="900">
                  <a:solidFill>
                    <a:schemeClr val="accent4"/>
                  </a:solidFill>
                  <a:latin typeface="Google Sans"/>
                  <a:ea typeface="Google Sans"/>
                  <a:cs typeface="Google Sans"/>
                  <a:sym typeface="Google Sans"/>
                </a:rPr>
                <a:t> bits</a:t>
              </a:r>
              <a:endParaRPr b="1" sz="900">
                <a:solidFill>
                  <a:schemeClr val="accent4"/>
                </a:solidFill>
                <a:latin typeface="Google Sans"/>
                <a:ea typeface="Google Sans"/>
                <a:cs typeface="Google Sans"/>
                <a:sym typeface="Google Sans"/>
              </a:endParaRPr>
            </a:p>
          </p:txBody>
        </p:sp>
        <p:cxnSp>
          <p:nvCxnSpPr>
            <p:cNvPr id="379" name="Google Shape;379;p44"/>
            <p:cNvCxnSpPr/>
            <p:nvPr/>
          </p:nvCxnSpPr>
          <p:spPr>
            <a:xfrm rot="10800000">
              <a:off x="2441575" y="1251525"/>
              <a:ext cx="747000" cy="0"/>
            </a:xfrm>
            <a:prstGeom prst="straightConnector1">
              <a:avLst/>
            </a:prstGeom>
            <a:noFill/>
            <a:ln cap="flat" cmpd="sng" w="9525">
              <a:solidFill>
                <a:schemeClr val="lt1"/>
              </a:solidFill>
              <a:prstDash val="solid"/>
              <a:round/>
              <a:headEnd len="med" w="med" type="none"/>
              <a:tailEnd len="med" w="med" type="triangle"/>
            </a:ln>
          </p:spPr>
        </p:cxnSp>
        <p:sp>
          <p:nvSpPr>
            <p:cNvPr id="380" name="Google Shape;380;p44"/>
            <p:cNvSpPr txBox="1"/>
            <p:nvPr/>
          </p:nvSpPr>
          <p:spPr>
            <a:xfrm>
              <a:off x="31411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23</a:t>
              </a:r>
              <a:r>
                <a:rPr b="1" lang="en" sz="900">
                  <a:solidFill>
                    <a:schemeClr val="accent4"/>
                  </a:solidFill>
                  <a:latin typeface="Google Sans"/>
                  <a:ea typeface="Google Sans"/>
                  <a:cs typeface="Google Sans"/>
                  <a:sym typeface="Google Sans"/>
                </a:rPr>
                <a:t> bits</a:t>
              </a:r>
              <a:endParaRPr b="1" sz="900">
                <a:solidFill>
                  <a:schemeClr val="accent4"/>
                </a:solidFill>
                <a:latin typeface="Google Sans"/>
                <a:ea typeface="Google Sans"/>
                <a:cs typeface="Google Sans"/>
                <a:sym typeface="Google Sans"/>
              </a:endParaRPr>
            </a:p>
          </p:txBody>
        </p:sp>
      </p:grpSp>
      <p:sp>
        <p:nvSpPr>
          <p:cNvPr id="381" name="Google Shape;381;p44"/>
          <p:cNvSpPr txBox="1"/>
          <p:nvPr/>
        </p:nvSpPr>
        <p:spPr>
          <a:xfrm>
            <a:off x="725375" y="1592650"/>
            <a:ext cx="3174300" cy="56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Single Precision</a:t>
            </a:r>
            <a:endParaRPr>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IEEE 754 Floating-Point Standard</a:t>
            </a:r>
            <a:endParaRPr>
              <a:latin typeface="Google Sans"/>
              <a:ea typeface="Google Sans"/>
              <a:cs typeface="Google Sans"/>
              <a:sym typeface="Google Sans"/>
            </a:endParaRPr>
          </a:p>
        </p:txBody>
      </p:sp>
      <p:grpSp>
        <p:nvGrpSpPr>
          <p:cNvPr id="382" name="Google Shape;382;p44"/>
          <p:cNvGrpSpPr/>
          <p:nvPr/>
        </p:nvGrpSpPr>
        <p:grpSpPr>
          <a:xfrm>
            <a:off x="289463" y="2648213"/>
            <a:ext cx="4046113" cy="1859900"/>
            <a:chOff x="325325" y="2341988"/>
            <a:chExt cx="4046113" cy="1859900"/>
          </a:xfrm>
        </p:grpSpPr>
        <p:sp>
          <p:nvSpPr>
            <p:cNvPr id="383" name="Google Shape;383;p44"/>
            <p:cNvSpPr/>
            <p:nvPr/>
          </p:nvSpPr>
          <p:spPr>
            <a:xfrm>
              <a:off x="325325" y="2341988"/>
              <a:ext cx="942000" cy="24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Exponent of A</a:t>
              </a:r>
              <a:endParaRPr sz="900">
                <a:latin typeface="Google Sans"/>
                <a:ea typeface="Google Sans"/>
                <a:cs typeface="Google Sans"/>
                <a:sym typeface="Google Sans"/>
              </a:endParaRPr>
            </a:p>
          </p:txBody>
        </p:sp>
        <p:sp>
          <p:nvSpPr>
            <p:cNvPr id="384" name="Google Shape;384;p44"/>
            <p:cNvSpPr/>
            <p:nvPr/>
          </p:nvSpPr>
          <p:spPr>
            <a:xfrm>
              <a:off x="1306100" y="2341988"/>
              <a:ext cx="942000" cy="24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Exponent of B</a:t>
              </a:r>
              <a:endParaRPr sz="900">
                <a:latin typeface="Google Sans"/>
                <a:ea typeface="Google Sans"/>
                <a:cs typeface="Google Sans"/>
                <a:sym typeface="Google Sans"/>
              </a:endParaRPr>
            </a:p>
          </p:txBody>
        </p:sp>
        <p:sp>
          <p:nvSpPr>
            <p:cNvPr id="385" name="Google Shape;385;p44"/>
            <p:cNvSpPr/>
            <p:nvPr/>
          </p:nvSpPr>
          <p:spPr>
            <a:xfrm>
              <a:off x="2448663" y="2341988"/>
              <a:ext cx="942000" cy="24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Fraction</a:t>
              </a:r>
              <a:r>
                <a:rPr lang="en" sz="900">
                  <a:latin typeface="Google Sans"/>
                  <a:ea typeface="Google Sans"/>
                  <a:cs typeface="Google Sans"/>
                  <a:sym typeface="Google Sans"/>
                </a:rPr>
                <a:t> of A</a:t>
              </a:r>
              <a:endParaRPr sz="900">
                <a:latin typeface="Google Sans"/>
                <a:ea typeface="Google Sans"/>
                <a:cs typeface="Google Sans"/>
                <a:sym typeface="Google Sans"/>
              </a:endParaRPr>
            </a:p>
          </p:txBody>
        </p:sp>
        <p:sp>
          <p:nvSpPr>
            <p:cNvPr id="386" name="Google Shape;386;p44"/>
            <p:cNvSpPr/>
            <p:nvPr/>
          </p:nvSpPr>
          <p:spPr>
            <a:xfrm>
              <a:off x="3429438" y="2341988"/>
              <a:ext cx="942000" cy="24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Fraction</a:t>
              </a:r>
              <a:r>
                <a:rPr lang="en" sz="900">
                  <a:latin typeface="Google Sans"/>
                  <a:ea typeface="Google Sans"/>
                  <a:cs typeface="Google Sans"/>
                  <a:sym typeface="Google Sans"/>
                </a:rPr>
                <a:t> of B</a:t>
              </a:r>
              <a:endParaRPr sz="900">
                <a:latin typeface="Google Sans"/>
                <a:ea typeface="Google Sans"/>
                <a:cs typeface="Google Sans"/>
                <a:sym typeface="Google Sans"/>
              </a:endParaRPr>
            </a:p>
          </p:txBody>
        </p:sp>
        <p:sp>
          <p:nvSpPr>
            <p:cNvPr id="387" name="Google Shape;387;p44"/>
            <p:cNvSpPr/>
            <p:nvPr/>
          </p:nvSpPr>
          <p:spPr>
            <a:xfrm>
              <a:off x="700375" y="2834850"/>
              <a:ext cx="1172700" cy="28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900">
                  <a:latin typeface="Google Sans"/>
                  <a:ea typeface="Google Sans"/>
                  <a:cs typeface="Google Sans"/>
                  <a:sym typeface="Google Sans"/>
                </a:rPr>
                <a:t>Add</a:t>
              </a:r>
              <a:endParaRPr b="1" i="1" sz="900">
                <a:latin typeface="Google Sans"/>
                <a:ea typeface="Google Sans"/>
                <a:cs typeface="Google Sans"/>
                <a:sym typeface="Google Sans"/>
              </a:endParaRPr>
            </a:p>
          </p:txBody>
        </p:sp>
        <p:sp>
          <p:nvSpPr>
            <p:cNvPr id="388" name="Google Shape;388;p44"/>
            <p:cNvSpPr/>
            <p:nvPr/>
          </p:nvSpPr>
          <p:spPr>
            <a:xfrm>
              <a:off x="2830625" y="2834850"/>
              <a:ext cx="1172700" cy="28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900">
                  <a:latin typeface="Google Sans"/>
                  <a:ea typeface="Google Sans"/>
                  <a:cs typeface="Google Sans"/>
                  <a:sym typeface="Google Sans"/>
                </a:rPr>
                <a:t>Multiply</a:t>
              </a:r>
              <a:endParaRPr b="1" i="1" sz="900">
                <a:latin typeface="Google Sans"/>
                <a:ea typeface="Google Sans"/>
                <a:cs typeface="Google Sans"/>
                <a:sym typeface="Google Sans"/>
              </a:endParaRPr>
            </a:p>
          </p:txBody>
        </p:sp>
        <p:sp>
          <p:nvSpPr>
            <p:cNvPr id="389" name="Google Shape;389;p44"/>
            <p:cNvSpPr/>
            <p:nvPr/>
          </p:nvSpPr>
          <p:spPr>
            <a:xfrm>
              <a:off x="1041025" y="3373625"/>
              <a:ext cx="2608200" cy="28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900">
                  <a:latin typeface="Google Sans"/>
                  <a:ea typeface="Google Sans"/>
                  <a:cs typeface="Google Sans"/>
                  <a:sym typeface="Google Sans"/>
                </a:rPr>
                <a:t>Normalization and Rounding</a:t>
              </a:r>
              <a:endParaRPr i="1" sz="900">
                <a:latin typeface="Google Sans"/>
                <a:ea typeface="Google Sans"/>
                <a:cs typeface="Google Sans"/>
                <a:sym typeface="Google Sans"/>
              </a:endParaRPr>
            </a:p>
          </p:txBody>
        </p:sp>
        <p:sp>
          <p:nvSpPr>
            <p:cNvPr id="390" name="Google Shape;390;p44"/>
            <p:cNvSpPr/>
            <p:nvPr/>
          </p:nvSpPr>
          <p:spPr>
            <a:xfrm>
              <a:off x="1040963" y="3912388"/>
              <a:ext cx="1172700" cy="28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Google Sans"/>
                  <a:ea typeface="Google Sans"/>
                  <a:cs typeface="Google Sans"/>
                  <a:sym typeface="Google Sans"/>
                </a:rPr>
                <a:t>Result Exponent</a:t>
              </a:r>
              <a:endParaRPr b="1" sz="900">
                <a:latin typeface="Google Sans"/>
                <a:ea typeface="Google Sans"/>
                <a:cs typeface="Google Sans"/>
                <a:sym typeface="Google Sans"/>
              </a:endParaRPr>
            </a:p>
          </p:txBody>
        </p:sp>
        <p:sp>
          <p:nvSpPr>
            <p:cNvPr id="391" name="Google Shape;391;p44"/>
            <p:cNvSpPr/>
            <p:nvPr/>
          </p:nvSpPr>
          <p:spPr>
            <a:xfrm>
              <a:off x="2476588" y="3912388"/>
              <a:ext cx="1172700" cy="28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Google Sans"/>
                  <a:ea typeface="Google Sans"/>
                  <a:cs typeface="Google Sans"/>
                  <a:sym typeface="Google Sans"/>
                </a:rPr>
                <a:t>Result Fraction</a:t>
              </a:r>
              <a:endParaRPr b="1" sz="900">
                <a:latin typeface="Google Sans"/>
                <a:ea typeface="Google Sans"/>
                <a:cs typeface="Google Sans"/>
                <a:sym typeface="Google Sans"/>
              </a:endParaRPr>
            </a:p>
          </p:txBody>
        </p:sp>
        <p:cxnSp>
          <p:nvCxnSpPr>
            <p:cNvPr id="392" name="Google Shape;392;p44"/>
            <p:cNvCxnSpPr>
              <a:stCxn id="383" idx="2"/>
            </p:cNvCxnSpPr>
            <p:nvPr/>
          </p:nvCxnSpPr>
          <p:spPr>
            <a:xfrm>
              <a:off x="796325" y="258558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393" name="Google Shape;393;p44"/>
            <p:cNvCxnSpPr/>
            <p:nvPr/>
          </p:nvCxnSpPr>
          <p:spPr>
            <a:xfrm>
              <a:off x="1776375" y="258558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394" name="Google Shape;394;p44"/>
            <p:cNvCxnSpPr/>
            <p:nvPr/>
          </p:nvCxnSpPr>
          <p:spPr>
            <a:xfrm>
              <a:off x="2919675" y="258558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395" name="Google Shape;395;p44"/>
            <p:cNvCxnSpPr/>
            <p:nvPr/>
          </p:nvCxnSpPr>
          <p:spPr>
            <a:xfrm>
              <a:off x="3900450" y="258558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396" name="Google Shape;396;p44"/>
            <p:cNvCxnSpPr/>
            <p:nvPr/>
          </p:nvCxnSpPr>
          <p:spPr>
            <a:xfrm>
              <a:off x="1286725" y="312433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397" name="Google Shape;397;p44"/>
            <p:cNvCxnSpPr/>
            <p:nvPr/>
          </p:nvCxnSpPr>
          <p:spPr>
            <a:xfrm>
              <a:off x="3416975" y="312433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398" name="Google Shape;398;p44"/>
            <p:cNvCxnSpPr/>
            <p:nvPr/>
          </p:nvCxnSpPr>
          <p:spPr>
            <a:xfrm>
              <a:off x="1627325" y="3659814"/>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399" name="Google Shape;399;p44"/>
            <p:cNvCxnSpPr/>
            <p:nvPr/>
          </p:nvCxnSpPr>
          <p:spPr>
            <a:xfrm>
              <a:off x="3062950" y="3662867"/>
              <a:ext cx="0" cy="250800"/>
            </a:xfrm>
            <a:prstGeom prst="straightConnector1">
              <a:avLst/>
            </a:prstGeom>
            <a:noFill/>
            <a:ln cap="flat" cmpd="sng" w="9525">
              <a:solidFill>
                <a:schemeClr val="dk2"/>
              </a:solidFill>
              <a:prstDash val="solid"/>
              <a:round/>
              <a:headEnd len="med" w="med" type="none"/>
              <a:tailEnd len="med" w="med" type="triangle"/>
            </a:ln>
          </p:spPr>
        </p:cxn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5"/>
          <p:cNvSpPr txBox="1"/>
          <p:nvPr/>
        </p:nvSpPr>
        <p:spPr>
          <a:xfrm>
            <a:off x="4572000" y="0"/>
            <a:ext cx="457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3.14159265358979323846264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0011330530548820466521384146951941511609433057270365759591953092186117381932611793105118548074462379962749567351885752724891227938183011949129833673362440656643086021394946395224737190702179860943702770539217176293176752384674818467669405132000568127145263560827785771342757789609173637178721468440901224953430146549585371050792279689258923542019956112129021960864034418159813629774771309960518707211349999998372978049951059731732816096318595024459455346908302642522308253344685035261931188171010003137838752886587533208381420617177669147303598253490428755468731159562863882353787593751957781857780532171226806613001927876611195909216420198938095257201065485863278865936153381827968230301952035301852968995773622599413891249721775283479131515574857242454150695950829533116861727855889075098381754637464939319255060400927701671139009848824012858361603563707660104710181942955596198946767837449448255379774726847104047534646208046684259069491293313677028989152104752162056966024058038150193511253382430035587640247496473263914199272604269922796782354781636009341721641219924586315030286182974555706749838505494588586926995690927210797509302955321165344987202755960236480665499119881834797753566369807426542527862551818417574672890977772793800081647060016145249192173217214772350141441973568548161361157352552133475741849468438523323907394143334547762416862518983569485562099219222184272550254256887671790494601653466804988627232791786085784383827967976681454100953883786360950680064225125205117392984896084128488626945604241965285022210661186306744278622039194945047123713786960956364371917287467764657573962413890865832645995813390478027590099465764078951269468398352595709825822620522489407726719478268482601476990902640136394437455305068203496252451749399651431429809190659250937221696461515709858387410597885959772975498930161753928468138268683868942774155991855925245953959431049972524680845987273644695848653836736222626099124608051243884390451244136549762780797715691435997700129616089441694868555848406353422072225828488648158456028506016842739452267467678895252138522549954666727823986456596116354886230577456498035593634568174324112515076069479451096596094025228879710893145669136867228748940560101503308617928680920874760917824938589009714909675985261365549781893129784821682998948722658804857564014270477555132379641451523746234364542858444795265867821051141354735739523113427166102135969536231442952484937187110145765403590279934403742007310578539062198387447808478489683321445713868751943506430218453191048481005370614680674919278191197939952061419663428754440643745123718192179998391015919561814675142691239748940907186494231961567945208095146550225231603881930142093762137855956638937787083039069792077346722182562599661501421503068038447734549202605414665925201497442850732518666002132434088190710486331734649651453905796268561005508106658796998163574736384052571459102897064140110971206280439039759515677157700420337869936007230558763176359421873125147120532928191826186125867321579198414848829164470609575270695722091756711672291098169091528017350671274858322287183520935396572512108357915136988209144421006751033467110314126711136990865851639831501970165151168517143765761835155650884909989859982387345528331635507647918535893226185489632132933089857064204675259070915481416549859461637180270981994309924488957571282890592323326097299712084433573265489382391193259746366730583604142813883032038249037589852437441702913276561809377344403070746921120191302033038019762110110044929321516084244485963766983895228684783123552658213144957685726243344189303968642624341077322697802807318915441101044682325271620105265227211166039666557309254711055785376346682065310989652691862056476931257058635662018558100729360659876486117910453348850346113657686753249441668039626579787718556084552965412665408530614344431858676975145661406800700237877659134401712749470420562230538994561314071127000407854733269939081454664645880797270826683063432858785698305235808933065757406795457163775254202114955761581400250126228594130216471550979259230990796547376125517656751357517829666454779174501129961489030463994713296210734043751895735961458901938971311179042978285647503203198691514028708085990480109412147221317947647772622414254854540332157185306142288137585043063321751829798662237172159160771669254748738986654949450114654062843366393790039769265672146385306736096571209180763832716641627488880078692560290228472104031721186082041900042296617119637792133757511495950156604963186294726547364252308177036751590673502350728354056704038674351362222477158915049530984448933309634087807693259939780541934144737744184263129860809988868741326047215695162396586457302163159819319516735381297416772947867242292465436680098067692823828068996400482435403701416314965897940924323789690706977942236250822168895738379862300159377647165122893578601588161755782973523344604281512627203734314653197777416031990665541876397929334419521541341899485444734567383162499341913181480927777103863877343177207545654532207770921201905166096280490926360197598828161332316663652861932668633606273567630354477628035045077723554710585954870279081435624014517180624643626794561275318134078330336254232783944975382437205835311477119926063813346776879695970309833913077109870408591337464144282277263465947047458784778720192771528073176790770715721344473060570073349243693113835049316312840425121925651798069411352801314701304781643788518529092</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p:txBody>
      </p:sp>
      <p:pic>
        <p:nvPicPr>
          <p:cNvPr descr="ARK-ENG - Fundamentals of Computer Architecture Marek TudrujI. Initial  hardware and software concepts II. The concept of computer architecture,  block diagrams, architectural models, computational models 1. Levels for  digital device description 2." id="405" name="Google Shape;405;p45"/>
          <p:cNvPicPr preferRelativeResize="0"/>
          <p:nvPr/>
        </p:nvPicPr>
        <p:blipFill>
          <a:blip r:embed="rId3">
            <a:alphaModFix/>
          </a:blip>
          <a:stretch>
            <a:fillRect/>
          </a:stretch>
        </p:blipFill>
        <p:spPr>
          <a:xfrm>
            <a:off x="9946900" y="2529975"/>
            <a:ext cx="3810000" cy="1576140"/>
          </a:xfrm>
          <a:prstGeom prst="rect">
            <a:avLst/>
          </a:prstGeom>
          <a:noFill/>
          <a:ln>
            <a:noFill/>
          </a:ln>
        </p:spPr>
      </p:pic>
      <p:pic>
        <p:nvPicPr>
          <p:cNvPr descr="Uber: Everyone's Private Driver - An App Review" id="406" name="Google Shape;406;p45"/>
          <p:cNvPicPr preferRelativeResize="0"/>
          <p:nvPr/>
        </p:nvPicPr>
        <p:blipFill rotWithShape="1">
          <a:blip r:embed="rId4">
            <a:alphaModFix/>
          </a:blip>
          <a:srcRect b="0" l="0" r="0" t="0"/>
          <a:stretch/>
        </p:blipFill>
        <p:spPr>
          <a:xfrm>
            <a:off x="10068588" y="4599975"/>
            <a:ext cx="3810125" cy="2539999"/>
          </a:xfrm>
          <a:prstGeom prst="rect">
            <a:avLst/>
          </a:prstGeom>
          <a:noFill/>
          <a:ln>
            <a:noFill/>
          </a:ln>
        </p:spPr>
      </p:pic>
      <p:grpSp>
        <p:nvGrpSpPr>
          <p:cNvPr id="407" name="Google Shape;407;p45"/>
          <p:cNvGrpSpPr/>
          <p:nvPr/>
        </p:nvGrpSpPr>
        <p:grpSpPr>
          <a:xfrm>
            <a:off x="292238" y="294463"/>
            <a:ext cx="4046113" cy="1859900"/>
            <a:chOff x="325325" y="2341988"/>
            <a:chExt cx="4046113" cy="1859900"/>
          </a:xfrm>
        </p:grpSpPr>
        <p:sp>
          <p:nvSpPr>
            <p:cNvPr id="408" name="Google Shape;408;p45"/>
            <p:cNvSpPr/>
            <p:nvPr/>
          </p:nvSpPr>
          <p:spPr>
            <a:xfrm>
              <a:off x="325325" y="2341988"/>
              <a:ext cx="942000" cy="24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Exponent of A</a:t>
              </a:r>
              <a:endParaRPr sz="900">
                <a:latin typeface="Google Sans"/>
                <a:ea typeface="Google Sans"/>
                <a:cs typeface="Google Sans"/>
                <a:sym typeface="Google Sans"/>
              </a:endParaRPr>
            </a:p>
          </p:txBody>
        </p:sp>
        <p:sp>
          <p:nvSpPr>
            <p:cNvPr id="409" name="Google Shape;409;p45"/>
            <p:cNvSpPr/>
            <p:nvPr/>
          </p:nvSpPr>
          <p:spPr>
            <a:xfrm>
              <a:off x="1306100" y="2341988"/>
              <a:ext cx="942000" cy="24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Exponent of B</a:t>
              </a:r>
              <a:endParaRPr sz="900">
                <a:latin typeface="Google Sans"/>
                <a:ea typeface="Google Sans"/>
                <a:cs typeface="Google Sans"/>
                <a:sym typeface="Google Sans"/>
              </a:endParaRPr>
            </a:p>
          </p:txBody>
        </p:sp>
        <p:sp>
          <p:nvSpPr>
            <p:cNvPr id="410" name="Google Shape;410;p45"/>
            <p:cNvSpPr/>
            <p:nvPr/>
          </p:nvSpPr>
          <p:spPr>
            <a:xfrm>
              <a:off x="2448663" y="2341988"/>
              <a:ext cx="942000" cy="24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Fraction of A</a:t>
              </a:r>
              <a:endParaRPr sz="900">
                <a:latin typeface="Google Sans"/>
                <a:ea typeface="Google Sans"/>
                <a:cs typeface="Google Sans"/>
                <a:sym typeface="Google Sans"/>
              </a:endParaRPr>
            </a:p>
          </p:txBody>
        </p:sp>
        <p:sp>
          <p:nvSpPr>
            <p:cNvPr id="411" name="Google Shape;411;p45"/>
            <p:cNvSpPr/>
            <p:nvPr/>
          </p:nvSpPr>
          <p:spPr>
            <a:xfrm>
              <a:off x="3429438" y="2341988"/>
              <a:ext cx="942000" cy="24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Fraction of B</a:t>
              </a:r>
              <a:endParaRPr sz="900">
                <a:latin typeface="Google Sans"/>
                <a:ea typeface="Google Sans"/>
                <a:cs typeface="Google Sans"/>
                <a:sym typeface="Google Sans"/>
              </a:endParaRPr>
            </a:p>
          </p:txBody>
        </p:sp>
        <p:sp>
          <p:nvSpPr>
            <p:cNvPr id="412" name="Google Shape;412;p45"/>
            <p:cNvSpPr/>
            <p:nvPr/>
          </p:nvSpPr>
          <p:spPr>
            <a:xfrm>
              <a:off x="700375" y="2834850"/>
              <a:ext cx="1172700" cy="28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900">
                  <a:latin typeface="Google Sans"/>
                  <a:ea typeface="Google Sans"/>
                  <a:cs typeface="Google Sans"/>
                  <a:sym typeface="Google Sans"/>
                </a:rPr>
                <a:t>Add</a:t>
              </a:r>
              <a:endParaRPr b="1" i="1" sz="900">
                <a:latin typeface="Google Sans"/>
                <a:ea typeface="Google Sans"/>
                <a:cs typeface="Google Sans"/>
                <a:sym typeface="Google Sans"/>
              </a:endParaRPr>
            </a:p>
          </p:txBody>
        </p:sp>
        <p:sp>
          <p:nvSpPr>
            <p:cNvPr id="413" name="Google Shape;413;p45"/>
            <p:cNvSpPr/>
            <p:nvPr/>
          </p:nvSpPr>
          <p:spPr>
            <a:xfrm>
              <a:off x="2830625" y="2834850"/>
              <a:ext cx="1172700" cy="28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900">
                  <a:latin typeface="Google Sans"/>
                  <a:ea typeface="Google Sans"/>
                  <a:cs typeface="Google Sans"/>
                  <a:sym typeface="Google Sans"/>
                </a:rPr>
                <a:t>Multiply</a:t>
              </a:r>
              <a:endParaRPr b="1" i="1" sz="900">
                <a:latin typeface="Google Sans"/>
                <a:ea typeface="Google Sans"/>
                <a:cs typeface="Google Sans"/>
                <a:sym typeface="Google Sans"/>
              </a:endParaRPr>
            </a:p>
          </p:txBody>
        </p:sp>
        <p:sp>
          <p:nvSpPr>
            <p:cNvPr id="414" name="Google Shape;414;p45"/>
            <p:cNvSpPr/>
            <p:nvPr/>
          </p:nvSpPr>
          <p:spPr>
            <a:xfrm>
              <a:off x="1041025" y="3373625"/>
              <a:ext cx="2608200" cy="28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900">
                  <a:latin typeface="Google Sans"/>
                  <a:ea typeface="Google Sans"/>
                  <a:cs typeface="Google Sans"/>
                  <a:sym typeface="Google Sans"/>
                </a:rPr>
                <a:t>Normalization and Rounding</a:t>
              </a:r>
              <a:endParaRPr i="1" sz="900">
                <a:latin typeface="Google Sans"/>
                <a:ea typeface="Google Sans"/>
                <a:cs typeface="Google Sans"/>
                <a:sym typeface="Google Sans"/>
              </a:endParaRPr>
            </a:p>
          </p:txBody>
        </p:sp>
        <p:sp>
          <p:nvSpPr>
            <p:cNvPr id="415" name="Google Shape;415;p45"/>
            <p:cNvSpPr/>
            <p:nvPr/>
          </p:nvSpPr>
          <p:spPr>
            <a:xfrm>
              <a:off x="1040963" y="3912388"/>
              <a:ext cx="1172700" cy="28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Google Sans"/>
                  <a:ea typeface="Google Sans"/>
                  <a:cs typeface="Google Sans"/>
                  <a:sym typeface="Google Sans"/>
                </a:rPr>
                <a:t>Result Exponent</a:t>
              </a:r>
              <a:endParaRPr b="1" sz="900">
                <a:latin typeface="Google Sans"/>
                <a:ea typeface="Google Sans"/>
                <a:cs typeface="Google Sans"/>
                <a:sym typeface="Google Sans"/>
              </a:endParaRPr>
            </a:p>
          </p:txBody>
        </p:sp>
        <p:sp>
          <p:nvSpPr>
            <p:cNvPr id="416" name="Google Shape;416;p45"/>
            <p:cNvSpPr/>
            <p:nvPr/>
          </p:nvSpPr>
          <p:spPr>
            <a:xfrm>
              <a:off x="2476588" y="3912388"/>
              <a:ext cx="1172700" cy="28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Google Sans"/>
                  <a:ea typeface="Google Sans"/>
                  <a:cs typeface="Google Sans"/>
                  <a:sym typeface="Google Sans"/>
                </a:rPr>
                <a:t>Result Fraction</a:t>
              </a:r>
              <a:endParaRPr b="1" sz="900">
                <a:latin typeface="Google Sans"/>
                <a:ea typeface="Google Sans"/>
                <a:cs typeface="Google Sans"/>
                <a:sym typeface="Google Sans"/>
              </a:endParaRPr>
            </a:p>
          </p:txBody>
        </p:sp>
        <p:cxnSp>
          <p:nvCxnSpPr>
            <p:cNvPr id="417" name="Google Shape;417;p45"/>
            <p:cNvCxnSpPr>
              <a:stCxn id="408" idx="2"/>
            </p:cNvCxnSpPr>
            <p:nvPr/>
          </p:nvCxnSpPr>
          <p:spPr>
            <a:xfrm>
              <a:off x="796325" y="258558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418" name="Google Shape;418;p45"/>
            <p:cNvCxnSpPr/>
            <p:nvPr/>
          </p:nvCxnSpPr>
          <p:spPr>
            <a:xfrm>
              <a:off x="1776375" y="258558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419" name="Google Shape;419;p45"/>
            <p:cNvCxnSpPr/>
            <p:nvPr/>
          </p:nvCxnSpPr>
          <p:spPr>
            <a:xfrm>
              <a:off x="2919675" y="258558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420" name="Google Shape;420;p45"/>
            <p:cNvCxnSpPr/>
            <p:nvPr/>
          </p:nvCxnSpPr>
          <p:spPr>
            <a:xfrm>
              <a:off x="3900450" y="258558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421" name="Google Shape;421;p45"/>
            <p:cNvCxnSpPr/>
            <p:nvPr/>
          </p:nvCxnSpPr>
          <p:spPr>
            <a:xfrm>
              <a:off x="1286725" y="312433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422" name="Google Shape;422;p45"/>
            <p:cNvCxnSpPr/>
            <p:nvPr/>
          </p:nvCxnSpPr>
          <p:spPr>
            <a:xfrm>
              <a:off x="3416975" y="3124338"/>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423" name="Google Shape;423;p45"/>
            <p:cNvCxnSpPr/>
            <p:nvPr/>
          </p:nvCxnSpPr>
          <p:spPr>
            <a:xfrm>
              <a:off x="1627325" y="3659814"/>
              <a:ext cx="0" cy="250800"/>
            </a:xfrm>
            <a:prstGeom prst="straightConnector1">
              <a:avLst/>
            </a:prstGeom>
            <a:noFill/>
            <a:ln cap="flat" cmpd="sng" w="9525">
              <a:solidFill>
                <a:schemeClr val="dk2"/>
              </a:solidFill>
              <a:prstDash val="solid"/>
              <a:round/>
              <a:headEnd len="med" w="med" type="none"/>
              <a:tailEnd len="med" w="med" type="triangle"/>
            </a:ln>
          </p:spPr>
        </p:cxnSp>
        <p:cxnSp>
          <p:nvCxnSpPr>
            <p:cNvPr id="424" name="Google Shape;424;p45"/>
            <p:cNvCxnSpPr/>
            <p:nvPr/>
          </p:nvCxnSpPr>
          <p:spPr>
            <a:xfrm>
              <a:off x="3062950" y="3662867"/>
              <a:ext cx="0" cy="250800"/>
            </a:xfrm>
            <a:prstGeom prst="straightConnector1">
              <a:avLst/>
            </a:prstGeom>
            <a:noFill/>
            <a:ln cap="flat" cmpd="sng" w="9525">
              <a:solidFill>
                <a:schemeClr val="dk2"/>
              </a:solidFill>
              <a:prstDash val="solid"/>
              <a:round/>
              <a:headEnd len="med" w="med" type="none"/>
              <a:tailEnd len="med" w="med" type="triangle"/>
            </a:ln>
          </p:spPr>
        </p:cxnSp>
      </p:grpSp>
      <p:sp>
        <p:nvSpPr>
          <p:cNvPr id="425" name="Google Shape;425;p45"/>
          <p:cNvSpPr/>
          <p:nvPr/>
        </p:nvSpPr>
        <p:spPr>
          <a:xfrm>
            <a:off x="957800" y="2458350"/>
            <a:ext cx="2715000" cy="523200"/>
          </a:xfrm>
          <a:prstGeom prst="roundRect">
            <a:avLst>
              <a:gd fmla="val 0" name="adj"/>
            </a:avLst>
          </a:prstGeom>
          <a:solidFill>
            <a:schemeClr val="accent4"/>
          </a:solidFill>
          <a:ln>
            <a:noFill/>
          </a:ln>
          <a:effectLst>
            <a:outerShdw blurRad="57150" rotWithShape="0" algn="bl" dir="51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2"/>
                </a:solidFill>
                <a:latin typeface="Google Sans"/>
                <a:ea typeface="Google Sans"/>
                <a:cs typeface="Google Sans"/>
                <a:sym typeface="Google Sans"/>
              </a:rPr>
              <a:t>Libraries</a:t>
            </a:r>
            <a:endParaRPr b="1" sz="1500">
              <a:solidFill>
                <a:schemeClr val="lt2"/>
              </a:solidFill>
              <a:latin typeface="Google Sans"/>
              <a:ea typeface="Google Sans"/>
              <a:cs typeface="Google Sans"/>
              <a:sym typeface="Google Sans"/>
            </a:endParaRPr>
          </a:p>
        </p:txBody>
      </p:sp>
      <p:grpSp>
        <p:nvGrpSpPr>
          <p:cNvPr id="426" name="Google Shape;426;p45"/>
          <p:cNvGrpSpPr/>
          <p:nvPr/>
        </p:nvGrpSpPr>
        <p:grpSpPr>
          <a:xfrm>
            <a:off x="1668463" y="3285525"/>
            <a:ext cx="1293675" cy="1488300"/>
            <a:chOff x="1668463" y="3285525"/>
            <a:chExt cx="1293675" cy="1488300"/>
          </a:xfrm>
        </p:grpSpPr>
        <p:sp>
          <p:nvSpPr>
            <p:cNvPr id="427" name="Google Shape;427;p45"/>
            <p:cNvSpPr/>
            <p:nvPr/>
          </p:nvSpPr>
          <p:spPr>
            <a:xfrm>
              <a:off x="1668463" y="3285525"/>
              <a:ext cx="1293600" cy="216300"/>
            </a:xfrm>
            <a:prstGeom prst="round2SameRect">
              <a:avLst>
                <a:gd fmla="val 16667" name="adj1"/>
                <a:gd fmla="val 0" name="adj2"/>
              </a:avLst>
            </a:prstGeom>
            <a:solidFill>
              <a:schemeClr val="lt1"/>
            </a:solidFill>
            <a:ln cap="flat" cmpd="sng" w="2857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lt2"/>
                  </a:solidFill>
                  <a:latin typeface="Google Sans"/>
                  <a:ea typeface="Google Sans"/>
                  <a:cs typeface="Google Sans"/>
                  <a:sym typeface="Google Sans"/>
                </a:rPr>
                <a:t>Floating-Point Library</a:t>
              </a:r>
              <a:endParaRPr b="1" sz="800">
                <a:solidFill>
                  <a:schemeClr val="lt2"/>
                </a:solidFill>
                <a:latin typeface="Google Sans"/>
                <a:ea typeface="Google Sans"/>
                <a:cs typeface="Google Sans"/>
                <a:sym typeface="Google Sans"/>
              </a:endParaRPr>
            </a:p>
          </p:txBody>
        </p:sp>
        <p:sp>
          <p:nvSpPr>
            <p:cNvPr id="428" name="Google Shape;428;p45"/>
            <p:cNvSpPr/>
            <p:nvPr/>
          </p:nvSpPr>
          <p:spPr>
            <a:xfrm>
              <a:off x="1668538" y="3501825"/>
              <a:ext cx="1293600" cy="1272000"/>
            </a:xfrm>
            <a:prstGeom prst="rect">
              <a:avLst/>
            </a:prstGeom>
            <a:solidFill>
              <a:schemeClr val="lt2"/>
            </a:solidFill>
            <a:ln cap="flat" cmpd="sng" w="2857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9" name="Google Shape;429;p45"/>
            <p:cNvPicPr preferRelativeResize="0"/>
            <p:nvPr/>
          </p:nvPicPr>
          <p:blipFill>
            <a:blip r:embed="rId5">
              <a:alphaModFix/>
            </a:blip>
            <a:stretch>
              <a:fillRect/>
            </a:stretch>
          </p:blipFill>
          <p:spPr>
            <a:xfrm>
              <a:off x="2013563" y="3611537"/>
              <a:ext cx="603475" cy="1052575"/>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6"/>
          <p:cNvSpPr txBox="1"/>
          <p:nvPr/>
        </p:nvSpPr>
        <p:spPr>
          <a:xfrm>
            <a:off x="4572000" y="0"/>
            <a:ext cx="457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3.14159265358979323846264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0011330530548820466521384146951941511609433057270365759591953092186117381932611793105118548074462379962749567351885752724891227938183011949129833673362440656643086021394946395224737190702179860943702770539217176293176752384674818467669405132000568127145263560827785771342757789609173637178721468440901224953430146549585371050792279689258923542019956112129021960864034418159813629774771309960518707211349999998372978049951059731732816096318595024459455346908302642522308253344685035261931188171010003137838752886587533208381420617177669147303598253490428755468731159562863882353787593751957781857780532171226806613001927876611195909216420198938095257201065485863278865936153381827968230301952035301852968995773622599413891249721775283479131515574857242454150695950829533116861727855889075098381754637464939319255060400927701671139009848824012858361603563707660104710181942955596198946767837449448255379774726847104047534646208046684259069491293313677028989152104752162056966024058038150193511253382430035587640247496473263914199272604269922796782354781636009341721641219924586315030286182974555706749838505494588586926995690927210797509302955321165344987202755960236480665499119881834797753566369807426542527862551818417574672890977772793800081647060016145249192173217214772350141441973568548161361157352552133475741849468438523323907394143334547762416862518983569485562099219222184272550254256887671790494601653466804988627232791786085784383827967976681454100953883786360950680064225125205117392984896084128488626945604241965285022210661186306744278622039194945047123713786960956364371917287467764657573962413890865832645995813390478027590099465764078951269468398352595709825822620522489407726719478268482601476990902640136394437455305068203496252451749399651431429809190659250937221696461515709858387410597885959772975498930161753928468138268683868942774155991855925245953959431049972524680845987273644695848653836736222626099124608051243884390451244136549762780797715691435997700129616089441694868555848406353422072225828488648158456028506016842739452267467678895252138522549954666727823986456596116354886230577456498035593634568174324112515076069479451096596094025228879710893145669136867228748940560101503308617928680920874760917824938589009714909675985261365549781893129784821682998948722658804857564014270477555132379641451523746234364542858444795265867821051141354735739523113427166102135969536231442952484937187110145765403590279934403742007310578539062198387447808478489683321445713868751943506430218453191048481005370614680674919278191197939952061419663428754440643745123718192179998391015919561814675142691239748940907186494231961567945208095146550225231603881930142093762137855956638937787083039069792077346722182562599661501421503068038447734549202605414665925201497442850732518666002132434088190710486331734649651453905796268561005508106658796998163574736384052571459102897064140110971206280439039759515677157700420337869936007230558763176359421873125147120532928191826186125867321579198414848829164470609575270695722091756711672291098169091528017350671274858322287183520935396572512108357915136988209144421006751033467110314126711136990865851639831501970165151168517143765761835155650884909989859982387345528331635507647918535893226185489632132933089857064204675259070915481416549859461637180270981994309924488957571282890592323326097299712084433573265489382391193259746366730583604142813883032038249037589852437441702913276561809377344403070746921120191302033038019762110110044929321516084244485963766983895228684783123552658213144957685726243344189303968642624341077322697802807318915441101044682325271620105265227211166039666557309254711055785376346682065310989652691862056476931257058635662018558100729360659876486117910453348850346113657686753249441668039626579787718556084552965412665408530614344431858676975145661406800700237877659134401712749470420562230538994561314071127000407854733269939081454664645880797270826683063432858785698305235808933065757406795457163775254202114955761581400250126228594130216471550979259230990796547376125517656751357517829666454779174501129961489030463994713296210734043751895735961458901938971311179042978285647503203198691514028708085990480109412147221317947647772622414254854540332157185306142288137585043063321751829798662237172159160771669254748738986654949450114654062843366393790039769265672146385306736096571209180763832716641627488880078692560290228472104031721186082041900042296617119637792133757511495950156604963186294726547364252308177036751590673502350728354056704038674351362222477158915049530984448933309634087807693259939780541934144737744184263129860809988868741326047215695162396586457302163159819319516735381297416772947867242292465436680098067692823828068996400482435403701416314965897940924323789690706977942236250822168895738379862300159377647165122893578601588161755782973523344604281512627203734314653197777416031990665541876397929334419521541341899485444734567383162499341913181480927777103863877343177207545654532207770921201905166096280490926360197598828161332316663652861932668633606273567630354477628035045077723554710585954870279081435624014517180624643626794561275318134078330336254232783944975382437205835311477119926063813346776879695970309833913077109870408591337464144282277263465947047458784778720192771528073176790770715721344473060570073349243693113835049316312840425121925651798069411352801314701304781643788518529092</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p:txBody>
      </p:sp>
      <p:grpSp>
        <p:nvGrpSpPr>
          <p:cNvPr id="435" name="Google Shape;435;p46"/>
          <p:cNvGrpSpPr/>
          <p:nvPr/>
        </p:nvGrpSpPr>
        <p:grpSpPr>
          <a:xfrm>
            <a:off x="325938" y="477925"/>
            <a:ext cx="3973175" cy="856404"/>
            <a:chOff x="419275" y="477925"/>
            <a:chExt cx="3973175" cy="856404"/>
          </a:xfrm>
        </p:grpSpPr>
        <p:sp>
          <p:nvSpPr>
            <p:cNvPr id="436" name="Google Shape;436;p46"/>
            <p:cNvSpPr/>
            <p:nvPr/>
          </p:nvSpPr>
          <p:spPr>
            <a:xfrm>
              <a:off x="419275" y="736575"/>
              <a:ext cx="6918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Sign</a:t>
              </a:r>
              <a:endParaRPr>
                <a:solidFill>
                  <a:schemeClr val="lt2"/>
                </a:solidFill>
                <a:latin typeface="Google Sans"/>
                <a:ea typeface="Google Sans"/>
                <a:cs typeface="Google Sans"/>
                <a:sym typeface="Google Sans"/>
              </a:endParaRPr>
            </a:p>
          </p:txBody>
        </p:sp>
        <p:sp>
          <p:nvSpPr>
            <p:cNvPr id="437" name="Google Shape;437;p46"/>
            <p:cNvSpPr/>
            <p:nvPr/>
          </p:nvSpPr>
          <p:spPr>
            <a:xfrm>
              <a:off x="1232625" y="736575"/>
              <a:ext cx="10875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Exponent</a:t>
              </a:r>
              <a:endParaRPr>
                <a:solidFill>
                  <a:schemeClr val="lt2"/>
                </a:solidFill>
                <a:latin typeface="Google Sans"/>
                <a:ea typeface="Google Sans"/>
                <a:cs typeface="Google Sans"/>
                <a:sym typeface="Google Sans"/>
              </a:endParaRPr>
            </a:p>
          </p:txBody>
        </p:sp>
        <p:sp>
          <p:nvSpPr>
            <p:cNvPr id="438" name="Google Shape;438;p46"/>
            <p:cNvSpPr/>
            <p:nvPr/>
          </p:nvSpPr>
          <p:spPr>
            <a:xfrm>
              <a:off x="2441675" y="736575"/>
              <a:ext cx="19506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Fraction</a:t>
              </a:r>
              <a:endParaRPr>
                <a:solidFill>
                  <a:schemeClr val="lt2"/>
                </a:solidFill>
                <a:latin typeface="Google Sans"/>
                <a:ea typeface="Google Sans"/>
                <a:cs typeface="Google Sans"/>
                <a:sym typeface="Google Sans"/>
              </a:endParaRPr>
            </a:p>
          </p:txBody>
        </p:sp>
        <p:cxnSp>
          <p:nvCxnSpPr>
            <p:cNvPr id="439" name="Google Shape;439;p46"/>
            <p:cNvCxnSpPr/>
            <p:nvPr/>
          </p:nvCxnSpPr>
          <p:spPr>
            <a:xfrm rot="10800000">
              <a:off x="419275" y="560725"/>
              <a:ext cx="1734900" cy="0"/>
            </a:xfrm>
            <a:prstGeom prst="straightConnector1">
              <a:avLst/>
            </a:prstGeom>
            <a:noFill/>
            <a:ln cap="flat" cmpd="sng" w="9525">
              <a:solidFill>
                <a:schemeClr val="lt1"/>
              </a:solidFill>
              <a:prstDash val="solid"/>
              <a:round/>
              <a:headEnd len="med" w="med" type="none"/>
              <a:tailEnd len="med" w="med" type="triangle"/>
            </a:ln>
          </p:spPr>
        </p:cxnSp>
        <p:cxnSp>
          <p:nvCxnSpPr>
            <p:cNvPr id="440" name="Google Shape;440;p46"/>
            <p:cNvCxnSpPr/>
            <p:nvPr/>
          </p:nvCxnSpPr>
          <p:spPr>
            <a:xfrm>
              <a:off x="2653475" y="560725"/>
              <a:ext cx="1738800" cy="0"/>
            </a:xfrm>
            <a:prstGeom prst="straightConnector1">
              <a:avLst/>
            </a:prstGeom>
            <a:noFill/>
            <a:ln cap="flat" cmpd="sng" w="9525">
              <a:solidFill>
                <a:schemeClr val="lt1"/>
              </a:solidFill>
              <a:prstDash val="solid"/>
              <a:round/>
              <a:headEnd len="med" w="med" type="none"/>
              <a:tailEnd len="med" w="med" type="triangle"/>
            </a:ln>
          </p:spPr>
        </p:cxnSp>
        <p:sp>
          <p:nvSpPr>
            <p:cNvPr id="441" name="Google Shape;441;p46"/>
            <p:cNvSpPr txBox="1"/>
            <p:nvPr/>
          </p:nvSpPr>
          <p:spPr>
            <a:xfrm>
              <a:off x="2129350" y="477925"/>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32 bits</a:t>
              </a:r>
              <a:endParaRPr b="1" sz="900">
                <a:solidFill>
                  <a:schemeClr val="accent4"/>
                </a:solidFill>
                <a:latin typeface="Google Sans"/>
                <a:ea typeface="Google Sans"/>
                <a:cs typeface="Google Sans"/>
                <a:sym typeface="Google Sans"/>
              </a:endParaRPr>
            </a:p>
          </p:txBody>
        </p:sp>
        <p:cxnSp>
          <p:nvCxnSpPr>
            <p:cNvPr id="442" name="Google Shape;442;p46"/>
            <p:cNvCxnSpPr/>
            <p:nvPr/>
          </p:nvCxnSpPr>
          <p:spPr>
            <a:xfrm flipH="1">
              <a:off x="419275" y="1250929"/>
              <a:ext cx="206400" cy="1200"/>
            </a:xfrm>
            <a:prstGeom prst="straightConnector1">
              <a:avLst/>
            </a:prstGeom>
            <a:noFill/>
            <a:ln cap="flat" cmpd="sng" w="9525">
              <a:solidFill>
                <a:schemeClr val="lt1"/>
              </a:solidFill>
              <a:prstDash val="solid"/>
              <a:round/>
              <a:headEnd len="med" w="med" type="none"/>
              <a:tailEnd len="med" w="med" type="triangle"/>
            </a:ln>
          </p:spPr>
        </p:cxnSp>
        <p:cxnSp>
          <p:nvCxnSpPr>
            <p:cNvPr id="443" name="Google Shape;443;p46"/>
            <p:cNvCxnSpPr/>
            <p:nvPr/>
          </p:nvCxnSpPr>
          <p:spPr>
            <a:xfrm>
              <a:off x="3649350" y="1251525"/>
              <a:ext cx="743100" cy="0"/>
            </a:xfrm>
            <a:prstGeom prst="straightConnector1">
              <a:avLst/>
            </a:prstGeom>
            <a:noFill/>
            <a:ln cap="flat" cmpd="sng" w="9525">
              <a:solidFill>
                <a:schemeClr val="lt1"/>
              </a:solidFill>
              <a:prstDash val="solid"/>
              <a:round/>
              <a:headEnd len="med" w="med" type="none"/>
              <a:tailEnd len="med" w="med" type="triangle"/>
            </a:ln>
          </p:spPr>
        </p:cxnSp>
        <p:sp>
          <p:nvSpPr>
            <p:cNvPr id="444" name="Google Shape;444;p46"/>
            <p:cNvSpPr txBox="1"/>
            <p:nvPr/>
          </p:nvSpPr>
          <p:spPr>
            <a:xfrm>
              <a:off x="4893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1 bit</a:t>
              </a:r>
              <a:endParaRPr b="1" sz="900">
                <a:solidFill>
                  <a:schemeClr val="accent4"/>
                </a:solidFill>
                <a:latin typeface="Google Sans"/>
                <a:ea typeface="Google Sans"/>
                <a:cs typeface="Google Sans"/>
                <a:sym typeface="Google Sans"/>
              </a:endParaRPr>
            </a:p>
          </p:txBody>
        </p:sp>
        <p:cxnSp>
          <p:nvCxnSpPr>
            <p:cNvPr id="445" name="Google Shape;445;p46"/>
            <p:cNvCxnSpPr/>
            <p:nvPr/>
          </p:nvCxnSpPr>
          <p:spPr>
            <a:xfrm>
              <a:off x="902575" y="1251529"/>
              <a:ext cx="208500" cy="0"/>
            </a:xfrm>
            <a:prstGeom prst="straightConnector1">
              <a:avLst/>
            </a:prstGeom>
            <a:noFill/>
            <a:ln cap="flat" cmpd="sng" w="9525">
              <a:solidFill>
                <a:schemeClr val="lt1"/>
              </a:solidFill>
              <a:prstDash val="solid"/>
              <a:round/>
              <a:headEnd len="med" w="med" type="none"/>
              <a:tailEnd len="med" w="med" type="triangle"/>
            </a:ln>
          </p:spPr>
        </p:cxnSp>
        <p:cxnSp>
          <p:nvCxnSpPr>
            <p:cNvPr id="446" name="Google Shape;446;p46"/>
            <p:cNvCxnSpPr/>
            <p:nvPr/>
          </p:nvCxnSpPr>
          <p:spPr>
            <a:xfrm>
              <a:off x="1988525" y="1251525"/>
              <a:ext cx="331500" cy="0"/>
            </a:xfrm>
            <a:prstGeom prst="straightConnector1">
              <a:avLst/>
            </a:prstGeom>
            <a:noFill/>
            <a:ln cap="flat" cmpd="sng" w="9525">
              <a:solidFill>
                <a:schemeClr val="lt1"/>
              </a:solidFill>
              <a:prstDash val="solid"/>
              <a:round/>
              <a:headEnd len="med" w="med" type="none"/>
              <a:tailEnd len="med" w="med" type="triangle"/>
            </a:ln>
          </p:spPr>
        </p:cxnSp>
        <p:cxnSp>
          <p:nvCxnSpPr>
            <p:cNvPr id="447" name="Google Shape;447;p46"/>
            <p:cNvCxnSpPr/>
            <p:nvPr/>
          </p:nvCxnSpPr>
          <p:spPr>
            <a:xfrm rot="10800000">
              <a:off x="1232625" y="1251225"/>
              <a:ext cx="337800" cy="600"/>
            </a:xfrm>
            <a:prstGeom prst="straightConnector1">
              <a:avLst/>
            </a:prstGeom>
            <a:noFill/>
            <a:ln cap="flat" cmpd="sng" w="9525">
              <a:solidFill>
                <a:schemeClr val="lt1"/>
              </a:solidFill>
              <a:prstDash val="solid"/>
              <a:round/>
              <a:headEnd len="med" w="med" type="none"/>
              <a:tailEnd len="med" w="med" type="triangle"/>
            </a:ln>
          </p:spPr>
        </p:cxnSp>
        <p:sp>
          <p:nvSpPr>
            <p:cNvPr id="448" name="Google Shape;448;p46"/>
            <p:cNvSpPr txBox="1"/>
            <p:nvPr/>
          </p:nvSpPr>
          <p:spPr>
            <a:xfrm>
              <a:off x="15005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8 bits</a:t>
              </a:r>
              <a:endParaRPr b="1" sz="900">
                <a:solidFill>
                  <a:schemeClr val="accent4"/>
                </a:solidFill>
                <a:latin typeface="Google Sans"/>
                <a:ea typeface="Google Sans"/>
                <a:cs typeface="Google Sans"/>
                <a:sym typeface="Google Sans"/>
              </a:endParaRPr>
            </a:p>
          </p:txBody>
        </p:sp>
        <p:cxnSp>
          <p:nvCxnSpPr>
            <p:cNvPr id="449" name="Google Shape;449;p46"/>
            <p:cNvCxnSpPr/>
            <p:nvPr/>
          </p:nvCxnSpPr>
          <p:spPr>
            <a:xfrm rot="10800000">
              <a:off x="2441575" y="1251525"/>
              <a:ext cx="747000" cy="0"/>
            </a:xfrm>
            <a:prstGeom prst="straightConnector1">
              <a:avLst/>
            </a:prstGeom>
            <a:noFill/>
            <a:ln cap="flat" cmpd="sng" w="9525">
              <a:solidFill>
                <a:schemeClr val="lt1"/>
              </a:solidFill>
              <a:prstDash val="solid"/>
              <a:round/>
              <a:headEnd len="med" w="med" type="none"/>
              <a:tailEnd len="med" w="med" type="triangle"/>
            </a:ln>
          </p:spPr>
        </p:cxnSp>
        <p:sp>
          <p:nvSpPr>
            <p:cNvPr id="450" name="Google Shape;450;p46"/>
            <p:cNvSpPr txBox="1"/>
            <p:nvPr/>
          </p:nvSpPr>
          <p:spPr>
            <a:xfrm>
              <a:off x="31411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23 bits</a:t>
              </a:r>
              <a:endParaRPr b="1" sz="900">
                <a:solidFill>
                  <a:schemeClr val="accent4"/>
                </a:solidFill>
                <a:latin typeface="Google Sans"/>
                <a:ea typeface="Google Sans"/>
                <a:cs typeface="Google Sans"/>
                <a:sym typeface="Google Sans"/>
              </a:endParaRPr>
            </a:p>
          </p:txBody>
        </p:sp>
      </p:grpSp>
      <p:sp>
        <p:nvSpPr>
          <p:cNvPr id="451" name="Google Shape;451;p46"/>
          <p:cNvSpPr txBox="1"/>
          <p:nvPr/>
        </p:nvSpPr>
        <p:spPr>
          <a:xfrm>
            <a:off x="725375" y="1592650"/>
            <a:ext cx="3174300" cy="56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Single Precision</a:t>
            </a:r>
            <a:endParaRPr>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IEEE 754 Floating-Point Standard</a:t>
            </a:r>
            <a:endParaRPr>
              <a:latin typeface="Google Sans"/>
              <a:ea typeface="Google Sans"/>
              <a:cs typeface="Google Sans"/>
              <a:sym typeface="Google Sans"/>
            </a:endParaRPr>
          </a:p>
        </p:txBody>
      </p:sp>
      <p:grpSp>
        <p:nvGrpSpPr>
          <p:cNvPr id="452" name="Google Shape;452;p46"/>
          <p:cNvGrpSpPr/>
          <p:nvPr/>
        </p:nvGrpSpPr>
        <p:grpSpPr>
          <a:xfrm>
            <a:off x="1127130" y="2317975"/>
            <a:ext cx="2695695" cy="2660747"/>
            <a:chOff x="917355" y="2305650"/>
            <a:chExt cx="2695695" cy="2660747"/>
          </a:xfrm>
        </p:grpSpPr>
        <p:pic>
          <p:nvPicPr>
            <p:cNvPr id="453" name="Google Shape;453;p46"/>
            <p:cNvPicPr preferRelativeResize="0"/>
            <p:nvPr/>
          </p:nvPicPr>
          <p:blipFill rotWithShape="1">
            <a:blip r:embed="rId3">
              <a:alphaModFix/>
            </a:blip>
            <a:srcRect b="0" l="0" r="7697" t="842"/>
            <a:stretch/>
          </p:blipFill>
          <p:spPr>
            <a:xfrm>
              <a:off x="1012025" y="2305650"/>
              <a:ext cx="2601025" cy="2660747"/>
            </a:xfrm>
            <a:prstGeom prst="rect">
              <a:avLst/>
            </a:prstGeom>
            <a:noFill/>
            <a:ln>
              <a:noFill/>
            </a:ln>
          </p:spPr>
        </p:pic>
        <p:sp>
          <p:nvSpPr>
            <p:cNvPr id="454" name="Google Shape;454;p46"/>
            <p:cNvSpPr/>
            <p:nvPr/>
          </p:nvSpPr>
          <p:spPr>
            <a:xfrm>
              <a:off x="1002000" y="3181300"/>
              <a:ext cx="273300" cy="63300"/>
            </a:xfrm>
            <a:prstGeom prst="roundRect">
              <a:avLst>
                <a:gd fmla="val 50000" name="adj"/>
              </a:avLst>
            </a:prstGeom>
            <a:solidFill>
              <a:schemeClr val="lt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6"/>
            <p:cNvSpPr/>
            <p:nvPr/>
          </p:nvSpPr>
          <p:spPr>
            <a:xfrm>
              <a:off x="2188750" y="3181300"/>
              <a:ext cx="273300" cy="63300"/>
            </a:xfrm>
            <a:prstGeom prst="roundRect">
              <a:avLst>
                <a:gd fmla="val 50000" name="adj"/>
              </a:avLst>
            </a:prstGeom>
            <a:solidFill>
              <a:schemeClr val="lt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6"/>
            <p:cNvSpPr/>
            <p:nvPr/>
          </p:nvSpPr>
          <p:spPr>
            <a:xfrm>
              <a:off x="2699925" y="3181300"/>
              <a:ext cx="273300" cy="63300"/>
            </a:xfrm>
            <a:prstGeom prst="roundRect">
              <a:avLst>
                <a:gd fmla="val 50000" name="adj"/>
              </a:avLst>
            </a:prstGeom>
            <a:solidFill>
              <a:schemeClr val="lt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6"/>
            <p:cNvSpPr/>
            <p:nvPr/>
          </p:nvSpPr>
          <p:spPr>
            <a:xfrm>
              <a:off x="1707975" y="4057500"/>
              <a:ext cx="273300" cy="63300"/>
            </a:xfrm>
            <a:prstGeom prst="roundRect">
              <a:avLst>
                <a:gd fmla="val 50000" name="adj"/>
              </a:avLst>
            </a:prstGeom>
            <a:solidFill>
              <a:schemeClr val="lt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6"/>
            <p:cNvSpPr/>
            <p:nvPr/>
          </p:nvSpPr>
          <p:spPr>
            <a:xfrm>
              <a:off x="2496706" y="4047519"/>
              <a:ext cx="273300" cy="63300"/>
            </a:xfrm>
            <a:prstGeom prst="roundRect">
              <a:avLst>
                <a:gd fmla="val 50000" name="adj"/>
              </a:avLst>
            </a:prstGeom>
            <a:solidFill>
              <a:schemeClr val="lt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6"/>
            <p:cNvSpPr txBox="1"/>
            <p:nvPr/>
          </p:nvSpPr>
          <p:spPr>
            <a:xfrm>
              <a:off x="956944" y="2333213"/>
              <a:ext cx="3105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chemeClr val="dk1"/>
                  </a:solidFill>
                  <a:latin typeface="Google Sans"/>
                  <a:ea typeface="Google Sans"/>
                  <a:cs typeface="Google Sans"/>
                  <a:sym typeface="Google Sans"/>
                </a:rPr>
                <a:t>Sign</a:t>
              </a:r>
              <a:endParaRPr sz="400">
                <a:solidFill>
                  <a:schemeClr val="dk1"/>
                </a:solidFill>
                <a:latin typeface="Google Sans"/>
                <a:ea typeface="Google Sans"/>
                <a:cs typeface="Google Sans"/>
                <a:sym typeface="Google Sans"/>
              </a:endParaRPr>
            </a:p>
          </p:txBody>
        </p:sp>
        <p:sp>
          <p:nvSpPr>
            <p:cNvPr id="460" name="Google Shape;460;p46"/>
            <p:cNvSpPr txBox="1"/>
            <p:nvPr/>
          </p:nvSpPr>
          <p:spPr>
            <a:xfrm>
              <a:off x="1136500" y="2333225"/>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chemeClr val="dk1"/>
                  </a:solidFill>
                  <a:latin typeface="Google Sans"/>
                  <a:ea typeface="Google Sans"/>
                  <a:cs typeface="Google Sans"/>
                  <a:sym typeface="Google Sans"/>
                </a:rPr>
                <a:t>Exponent</a:t>
              </a:r>
              <a:endParaRPr sz="400">
                <a:solidFill>
                  <a:schemeClr val="dk1"/>
                </a:solidFill>
                <a:latin typeface="Google Sans"/>
                <a:ea typeface="Google Sans"/>
                <a:cs typeface="Google Sans"/>
                <a:sym typeface="Google Sans"/>
              </a:endParaRPr>
            </a:p>
          </p:txBody>
        </p:sp>
        <p:sp>
          <p:nvSpPr>
            <p:cNvPr id="461" name="Google Shape;461;p46"/>
            <p:cNvSpPr txBox="1"/>
            <p:nvPr/>
          </p:nvSpPr>
          <p:spPr>
            <a:xfrm>
              <a:off x="1660750" y="2333225"/>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chemeClr val="dk1"/>
                  </a:solidFill>
                  <a:latin typeface="Google Sans"/>
                  <a:ea typeface="Google Sans"/>
                  <a:cs typeface="Google Sans"/>
                  <a:sym typeface="Google Sans"/>
                </a:rPr>
                <a:t>Fraction</a:t>
              </a:r>
              <a:endParaRPr sz="400">
                <a:solidFill>
                  <a:schemeClr val="dk1"/>
                </a:solidFill>
                <a:latin typeface="Google Sans"/>
                <a:ea typeface="Google Sans"/>
                <a:cs typeface="Google Sans"/>
                <a:sym typeface="Google Sans"/>
              </a:endParaRPr>
            </a:p>
          </p:txBody>
        </p:sp>
        <p:sp>
          <p:nvSpPr>
            <p:cNvPr id="462" name="Google Shape;462;p46"/>
            <p:cNvSpPr txBox="1"/>
            <p:nvPr/>
          </p:nvSpPr>
          <p:spPr>
            <a:xfrm>
              <a:off x="2319156" y="2333213"/>
              <a:ext cx="3105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chemeClr val="dk1"/>
                  </a:solidFill>
                  <a:latin typeface="Google Sans"/>
                  <a:ea typeface="Google Sans"/>
                  <a:cs typeface="Google Sans"/>
                  <a:sym typeface="Google Sans"/>
                </a:rPr>
                <a:t>Sign</a:t>
              </a:r>
              <a:endParaRPr sz="400">
                <a:solidFill>
                  <a:schemeClr val="dk1"/>
                </a:solidFill>
                <a:latin typeface="Google Sans"/>
                <a:ea typeface="Google Sans"/>
                <a:cs typeface="Google Sans"/>
                <a:sym typeface="Google Sans"/>
              </a:endParaRPr>
            </a:p>
          </p:txBody>
        </p:sp>
        <p:sp>
          <p:nvSpPr>
            <p:cNvPr id="463" name="Google Shape;463;p46"/>
            <p:cNvSpPr txBox="1"/>
            <p:nvPr/>
          </p:nvSpPr>
          <p:spPr>
            <a:xfrm>
              <a:off x="2490856" y="2333225"/>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chemeClr val="dk1"/>
                  </a:solidFill>
                  <a:latin typeface="Google Sans"/>
                  <a:ea typeface="Google Sans"/>
                  <a:cs typeface="Google Sans"/>
                  <a:sym typeface="Google Sans"/>
                </a:rPr>
                <a:t>Exponent</a:t>
              </a:r>
              <a:endParaRPr sz="400">
                <a:solidFill>
                  <a:schemeClr val="dk1"/>
                </a:solidFill>
                <a:latin typeface="Google Sans"/>
                <a:ea typeface="Google Sans"/>
                <a:cs typeface="Google Sans"/>
                <a:sym typeface="Google Sans"/>
              </a:endParaRPr>
            </a:p>
          </p:txBody>
        </p:sp>
        <p:sp>
          <p:nvSpPr>
            <p:cNvPr id="464" name="Google Shape;464;p46"/>
            <p:cNvSpPr txBox="1"/>
            <p:nvPr/>
          </p:nvSpPr>
          <p:spPr>
            <a:xfrm>
              <a:off x="3022962" y="2333225"/>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chemeClr val="dk1"/>
                  </a:solidFill>
                  <a:latin typeface="Google Sans"/>
                  <a:ea typeface="Google Sans"/>
                  <a:cs typeface="Google Sans"/>
                  <a:sym typeface="Google Sans"/>
                </a:rPr>
                <a:t>Fraction</a:t>
              </a:r>
              <a:endParaRPr sz="400">
                <a:solidFill>
                  <a:schemeClr val="dk1"/>
                </a:solidFill>
                <a:latin typeface="Google Sans"/>
                <a:ea typeface="Google Sans"/>
                <a:cs typeface="Google Sans"/>
                <a:sym typeface="Google Sans"/>
              </a:endParaRPr>
            </a:p>
          </p:txBody>
        </p:sp>
        <p:sp>
          <p:nvSpPr>
            <p:cNvPr id="465" name="Google Shape;465;p46"/>
            <p:cNvSpPr txBox="1"/>
            <p:nvPr/>
          </p:nvSpPr>
          <p:spPr>
            <a:xfrm>
              <a:off x="1276586" y="2702975"/>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chemeClr val="dk1"/>
                  </a:solidFill>
                  <a:latin typeface="Google Sans"/>
                  <a:ea typeface="Google Sans"/>
                  <a:cs typeface="Google Sans"/>
                  <a:sym typeface="Google Sans"/>
                </a:rPr>
                <a:t>ALU</a:t>
              </a:r>
              <a:endParaRPr b="1" sz="400">
                <a:solidFill>
                  <a:schemeClr val="dk1"/>
                </a:solidFill>
                <a:latin typeface="Google Sans"/>
                <a:ea typeface="Google Sans"/>
                <a:cs typeface="Google Sans"/>
                <a:sym typeface="Google Sans"/>
              </a:endParaRPr>
            </a:p>
          </p:txBody>
        </p:sp>
        <p:sp>
          <p:nvSpPr>
            <p:cNvPr id="466" name="Google Shape;466;p46"/>
            <p:cNvSpPr txBox="1"/>
            <p:nvPr/>
          </p:nvSpPr>
          <p:spPr>
            <a:xfrm>
              <a:off x="1276575" y="2949644"/>
              <a:ext cx="426900" cy="17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chemeClr val="dk1"/>
                  </a:solidFill>
                  <a:latin typeface="Google Sans"/>
                  <a:ea typeface="Google Sans"/>
                  <a:cs typeface="Google Sans"/>
                  <a:sym typeface="Google Sans"/>
                </a:rPr>
                <a:t>Exponent Difference</a:t>
              </a:r>
              <a:endParaRPr sz="400">
                <a:solidFill>
                  <a:schemeClr val="dk1"/>
                </a:solidFill>
                <a:latin typeface="Google Sans"/>
                <a:ea typeface="Google Sans"/>
                <a:cs typeface="Google Sans"/>
                <a:sym typeface="Google Sans"/>
              </a:endParaRPr>
            </a:p>
          </p:txBody>
        </p:sp>
        <p:sp>
          <p:nvSpPr>
            <p:cNvPr id="467" name="Google Shape;467;p46"/>
            <p:cNvSpPr txBox="1"/>
            <p:nvPr/>
          </p:nvSpPr>
          <p:spPr>
            <a:xfrm>
              <a:off x="1591350" y="4214969"/>
              <a:ext cx="426900" cy="17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chemeClr val="dk1"/>
                  </a:solidFill>
                  <a:latin typeface="Google Sans"/>
                  <a:ea typeface="Google Sans"/>
                  <a:cs typeface="Google Sans"/>
                  <a:sym typeface="Google Sans"/>
                </a:rPr>
                <a:t>++ </a:t>
              </a:r>
              <a:r>
                <a:rPr lang="en" sz="400">
                  <a:solidFill>
                    <a:schemeClr val="dk1"/>
                  </a:solidFill>
                  <a:latin typeface="Google Sans"/>
                  <a:ea typeface="Google Sans"/>
                  <a:cs typeface="Google Sans"/>
                  <a:sym typeface="Google Sans"/>
                </a:rPr>
                <a:t>OR</a:t>
              </a:r>
              <a:r>
                <a:rPr b="1" lang="en" sz="400">
                  <a:solidFill>
                    <a:schemeClr val="dk1"/>
                  </a:solidFill>
                  <a:latin typeface="Google Sans"/>
                  <a:ea typeface="Google Sans"/>
                  <a:cs typeface="Google Sans"/>
                  <a:sym typeface="Google Sans"/>
                </a:rPr>
                <a:t> --</a:t>
              </a:r>
              <a:endParaRPr b="1" sz="400">
                <a:solidFill>
                  <a:schemeClr val="dk1"/>
                </a:solidFill>
                <a:latin typeface="Google Sans"/>
                <a:ea typeface="Google Sans"/>
                <a:cs typeface="Google Sans"/>
                <a:sym typeface="Google Sans"/>
              </a:endParaRPr>
            </a:p>
          </p:txBody>
        </p:sp>
        <p:sp>
          <p:nvSpPr>
            <p:cNvPr id="468" name="Google Shape;468;p46"/>
            <p:cNvSpPr txBox="1"/>
            <p:nvPr/>
          </p:nvSpPr>
          <p:spPr>
            <a:xfrm>
              <a:off x="2173175" y="4207113"/>
              <a:ext cx="426900" cy="17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chemeClr val="dk1"/>
                  </a:solidFill>
                  <a:latin typeface="Google Sans"/>
                  <a:ea typeface="Google Sans"/>
                  <a:cs typeface="Google Sans"/>
                  <a:sym typeface="Google Sans"/>
                </a:rPr>
                <a:t>&gt;&gt; </a:t>
              </a:r>
              <a:r>
                <a:rPr lang="en" sz="400">
                  <a:solidFill>
                    <a:schemeClr val="dk1"/>
                  </a:solidFill>
                  <a:latin typeface="Google Sans"/>
                  <a:ea typeface="Google Sans"/>
                  <a:cs typeface="Google Sans"/>
                  <a:sym typeface="Google Sans"/>
                </a:rPr>
                <a:t>OR</a:t>
              </a:r>
              <a:r>
                <a:rPr b="1" lang="en" sz="400">
                  <a:solidFill>
                    <a:schemeClr val="dk1"/>
                  </a:solidFill>
                  <a:latin typeface="Google Sans"/>
                  <a:ea typeface="Google Sans"/>
                  <a:cs typeface="Google Sans"/>
                  <a:sym typeface="Google Sans"/>
                </a:rPr>
                <a:t> &lt;&lt;</a:t>
              </a:r>
              <a:endParaRPr b="1" sz="400">
                <a:solidFill>
                  <a:schemeClr val="dk1"/>
                </a:solidFill>
                <a:latin typeface="Google Sans"/>
                <a:ea typeface="Google Sans"/>
                <a:cs typeface="Google Sans"/>
                <a:sym typeface="Google Sans"/>
              </a:endParaRPr>
            </a:p>
          </p:txBody>
        </p:sp>
        <p:sp>
          <p:nvSpPr>
            <p:cNvPr id="469" name="Google Shape;469;p46"/>
            <p:cNvSpPr txBox="1"/>
            <p:nvPr/>
          </p:nvSpPr>
          <p:spPr>
            <a:xfrm>
              <a:off x="2359613" y="3710600"/>
              <a:ext cx="426900" cy="17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chemeClr val="dk1"/>
                  </a:solidFill>
                  <a:latin typeface="Google Sans"/>
                  <a:ea typeface="Google Sans"/>
                  <a:cs typeface="Google Sans"/>
                  <a:sym typeface="Google Sans"/>
                </a:rPr>
                <a:t>ALU</a:t>
              </a:r>
              <a:endParaRPr b="1" sz="400">
                <a:solidFill>
                  <a:schemeClr val="dk1"/>
                </a:solidFill>
                <a:latin typeface="Google Sans"/>
                <a:ea typeface="Google Sans"/>
                <a:cs typeface="Google Sans"/>
                <a:sym typeface="Google Sans"/>
              </a:endParaRPr>
            </a:p>
          </p:txBody>
        </p:sp>
        <p:sp>
          <p:nvSpPr>
            <p:cNvPr id="470" name="Google Shape;470;p46"/>
            <p:cNvSpPr txBox="1"/>
            <p:nvPr/>
          </p:nvSpPr>
          <p:spPr>
            <a:xfrm>
              <a:off x="1276575" y="3368547"/>
              <a:ext cx="426900" cy="17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rgbClr val="5DD1FF"/>
                  </a:solidFill>
                  <a:latin typeface="Google Sans"/>
                  <a:ea typeface="Google Sans"/>
                  <a:cs typeface="Google Sans"/>
                  <a:sym typeface="Google Sans"/>
                </a:rPr>
                <a:t>Control Unit</a:t>
              </a:r>
              <a:endParaRPr b="1" sz="400">
                <a:solidFill>
                  <a:srgbClr val="5DD1FF"/>
                </a:solidFill>
                <a:latin typeface="Google Sans"/>
                <a:ea typeface="Google Sans"/>
                <a:cs typeface="Google Sans"/>
                <a:sym typeface="Google Sans"/>
              </a:endParaRPr>
            </a:p>
          </p:txBody>
        </p:sp>
        <p:sp>
          <p:nvSpPr>
            <p:cNvPr id="471" name="Google Shape;471;p46"/>
            <p:cNvSpPr txBox="1"/>
            <p:nvPr/>
          </p:nvSpPr>
          <p:spPr>
            <a:xfrm>
              <a:off x="2116075" y="3352826"/>
              <a:ext cx="426900" cy="17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chemeClr val="dk1"/>
                  </a:solidFill>
                  <a:latin typeface="Google Sans"/>
                  <a:ea typeface="Google Sans"/>
                  <a:cs typeface="Google Sans"/>
                  <a:sym typeface="Google Sans"/>
                </a:rPr>
                <a:t>&gt;&gt;</a:t>
              </a:r>
              <a:endParaRPr b="1" sz="400">
                <a:solidFill>
                  <a:schemeClr val="dk1"/>
                </a:solidFill>
                <a:latin typeface="Google Sans"/>
                <a:ea typeface="Google Sans"/>
                <a:cs typeface="Google Sans"/>
                <a:sym typeface="Google Sans"/>
              </a:endParaRPr>
            </a:p>
          </p:txBody>
        </p:sp>
        <p:sp>
          <p:nvSpPr>
            <p:cNvPr id="472" name="Google Shape;472;p46"/>
            <p:cNvSpPr txBox="1"/>
            <p:nvPr/>
          </p:nvSpPr>
          <p:spPr>
            <a:xfrm>
              <a:off x="1605264" y="4829294"/>
              <a:ext cx="3105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chemeClr val="dk1"/>
                  </a:solidFill>
                  <a:latin typeface="Google Sans"/>
                  <a:ea typeface="Google Sans"/>
                  <a:cs typeface="Google Sans"/>
                  <a:sym typeface="Google Sans"/>
                </a:rPr>
                <a:t>Sign</a:t>
              </a:r>
              <a:endParaRPr sz="400">
                <a:solidFill>
                  <a:schemeClr val="dk1"/>
                </a:solidFill>
                <a:latin typeface="Google Sans"/>
                <a:ea typeface="Google Sans"/>
                <a:cs typeface="Google Sans"/>
                <a:sym typeface="Google Sans"/>
              </a:endParaRPr>
            </a:p>
          </p:txBody>
        </p:sp>
        <p:sp>
          <p:nvSpPr>
            <p:cNvPr id="473" name="Google Shape;473;p46"/>
            <p:cNvSpPr txBox="1"/>
            <p:nvPr/>
          </p:nvSpPr>
          <p:spPr>
            <a:xfrm>
              <a:off x="1776964" y="4829306"/>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chemeClr val="dk1"/>
                  </a:solidFill>
                  <a:latin typeface="Google Sans"/>
                  <a:ea typeface="Google Sans"/>
                  <a:cs typeface="Google Sans"/>
                  <a:sym typeface="Google Sans"/>
                </a:rPr>
                <a:t>Exponent</a:t>
              </a:r>
              <a:endParaRPr sz="400">
                <a:solidFill>
                  <a:schemeClr val="dk1"/>
                </a:solidFill>
                <a:latin typeface="Google Sans"/>
                <a:ea typeface="Google Sans"/>
                <a:cs typeface="Google Sans"/>
                <a:sym typeface="Google Sans"/>
              </a:endParaRPr>
            </a:p>
          </p:txBody>
        </p:sp>
        <p:sp>
          <p:nvSpPr>
            <p:cNvPr id="474" name="Google Shape;474;p46"/>
            <p:cNvSpPr txBox="1"/>
            <p:nvPr/>
          </p:nvSpPr>
          <p:spPr>
            <a:xfrm>
              <a:off x="2309070" y="4829306"/>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
                  <a:solidFill>
                    <a:schemeClr val="dk1"/>
                  </a:solidFill>
                  <a:latin typeface="Google Sans"/>
                  <a:ea typeface="Google Sans"/>
                  <a:cs typeface="Google Sans"/>
                  <a:sym typeface="Google Sans"/>
                </a:rPr>
                <a:t>Fraction</a:t>
              </a:r>
              <a:endParaRPr sz="400">
                <a:solidFill>
                  <a:schemeClr val="dk1"/>
                </a:solidFill>
                <a:latin typeface="Google Sans"/>
                <a:ea typeface="Google Sans"/>
                <a:cs typeface="Google Sans"/>
                <a:sym typeface="Google Sans"/>
              </a:endParaRPr>
            </a:p>
          </p:txBody>
        </p:sp>
        <p:sp>
          <p:nvSpPr>
            <p:cNvPr id="475" name="Google Shape;475;p46"/>
            <p:cNvSpPr txBox="1"/>
            <p:nvPr/>
          </p:nvSpPr>
          <p:spPr>
            <a:xfrm>
              <a:off x="1953725" y="4522126"/>
              <a:ext cx="426900" cy="17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chemeClr val="dk1"/>
                  </a:solidFill>
                  <a:latin typeface="Google Sans"/>
                  <a:ea typeface="Google Sans"/>
                  <a:cs typeface="Google Sans"/>
                  <a:sym typeface="Google Sans"/>
                </a:rPr>
                <a:t>Rounding</a:t>
              </a:r>
              <a:endParaRPr b="1" sz="400">
                <a:solidFill>
                  <a:schemeClr val="dk1"/>
                </a:solidFill>
                <a:latin typeface="Google Sans"/>
                <a:ea typeface="Google Sans"/>
                <a:cs typeface="Google Sans"/>
                <a:sym typeface="Google Sans"/>
              </a:endParaRPr>
            </a:p>
          </p:txBody>
        </p:sp>
        <p:sp>
          <p:nvSpPr>
            <p:cNvPr id="476" name="Google Shape;476;p46"/>
            <p:cNvSpPr txBox="1"/>
            <p:nvPr/>
          </p:nvSpPr>
          <p:spPr>
            <a:xfrm>
              <a:off x="917355" y="3160600"/>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chemeClr val="dk1"/>
                  </a:solidFill>
                  <a:latin typeface="Google Sans"/>
                  <a:ea typeface="Google Sans"/>
                  <a:cs typeface="Google Sans"/>
                  <a:sym typeface="Google Sans"/>
                </a:rPr>
                <a:t>0       1</a:t>
              </a:r>
              <a:endParaRPr b="1" sz="400">
                <a:solidFill>
                  <a:schemeClr val="dk1"/>
                </a:solidFill>
                <a:latin typeface="Google Sans"/>
                <a:ea typeface="Google Sans"/>
                <a:cs typeface="Google Sans"/>
                <a:sym typeface="Google Sans"/>
              </a:endParaRPr>
            </a:p>
          </p:txBody>
        </p:sp>
        <p:sp>
          <p:nvSpPr>
            <p:cNvPr id="477" name="Google Shape;477;p46"/>
            <p:cNvSpPr txBox="1"/>
            <p:nvPr/>
          </p:nvSpPr>
          <p:spPr>
            <a:xfrm>
              <a:off x="2116080" y="3157981"/>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chemeClr val="dk1"/>
                  </a:solidFill>
                  <a:latin typeface="Google Sans"/>
                  <a:ea typeface="Google Sans"/>
                  <a:cs typeface="Google Sans"/>
                  <a:sym typeface="Google Sans"/>
                </a:rPr>
                <a:t>0       1</a:t>
              </a:r>
              <a:endParaRPr b="1" sz="400">
                <a:solidFill>
                  <a:schemeClr val="dk1"/>
                </a:solidFill>
                <a:latin typeface="Google Sans"/>
                <a:ea typeface="Google Sans"/>
                <a:cs typeface="Google Sans"/>
                <a:sym typeface="Google Sans"/>
              </a:endParaRPr>
            </a:p>
          </p:txBody>
        </p:sp>
        <p:sp>
          <p:nvSpPr>
            <p:cNvPr id="478" name="Google Shape;478;p46"/>
            <p:cNvSpPr txBox="1"/>
            <p:nvPr/>
          </p:nvSpPr>
          <p:spPr>
            <a:xfrm>
              <a:off x="2623648" y="3157975"/>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chemeClr val="dk1"/>
                  </a:solidFill>
                  <a:latin typeface="Google Sans"/>
                  <a:ea typeface="Google Sans"/>
                  <a:cs typeface="Google Sans"/>
                  <a:sym typeface="Google Sans"/>
                </a:rPr>
                <a:t>0       1</a:t>
              </a:r>
              <a:endParaRPr b="1" sz="400">
                <a:solidFill>
                  <a:schemeClr val="dk1"/>
                </a:solidFill>
                <a:latin typeface="Google Sans"/>
                <a:ea typeface="Google Sans"/>
                <a:cs typeface="Google Sans"/>
                <a:sym typeface="Google Sans"/>
              </a:endParaRPr>
            </a:p>
          </p:txBody>
        </p:sp>
        <p:sp>
          <p:nvSpPr>
            <p:cNvPr id="479" name="Google Shape;479;p46"/>
            <p:cNvSpPr txBox="1"/>
            <p:nvPr/>
          </p:nvSpPr>
          <p:spPr>
            <a:xfrm>
              <a:off x="1628561" y="4034681"/>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chemeClr val="dk1"/>
                  </a:solidFill>
                  <a:latin typeface="Google Sans"/>
                  <a:ea typeface="Google Sans"/>
                  <a:cs typeface="Google Sans"/>
                  <a:sym typeface="Google Sans"/>
                </a:rPr>
                <a:t>0       1</a:t>
              </a:r>
              <a:endParaRPr b="1" sz="400">
                <a:solidFill>
                  <a:schemeClr val="dk1"/>
                </a:solidFill>
                <a:latin typeface="Google Sans"/>
                <a:ea typeface="Google Sans"/>
                <a:cs typeface="Google Sans"/>
                <a:sym typeface="Google Sans"/>
              </a:endParaRPr>
            </a:p>
          </p:txBody>
        </p:sp>
        <p:sp>
          <p:nvSpPr>
            <p:cNvPr id="480" name="Google Shape;480;p46"/>
            <p:cNvSpPr txBox="1"/>
            <p:nvPr/>
          </p:nvSpPr>
          <p:spPr>
            <a:xfrm>
              <a:off x="2414667" y="4023956"/>
              <a:ext cx="4269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
                  <a:solidFill>
                    <a:schemeClr val="dk1"/>
                  </a:solidFill>
                  <a:latin typeface="Google Sans"/>
                  <a:ea typeface="Google Sans"/>
                  <a:cs typeface="Google Sans"/>
                  <a:sym typeface="Google Sans"/>
                </a:rPr>
                <a:t>0       1</a:t>
              </a:r>
              <a:endParaRPr b="1" sz="400">
                <a:solidFill>
                  <a:schemeClr val="dk1"/>
                </a:solidFill>
                <a:latin typeface="Google Sans"/>
                <a:ea typeface="Google Sans"/>
                <a:cs typeface="Google Sans"/>
                <a:sym typeface="Google Sans"/>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47"/>
          <p:cNvSpPr txBox="1"/>
          <p:nvPr/>
        </p:nvSpPr>
        <p:spPr>
          <a:xfrm>
            <a:off x="4572000" y="0"/>
            <a:ext cx="457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3.14159265358979323846264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001133053054882046652138414695194151160943305727036575959195309218611738193261179310511854807446237996274956735188575272489122793818301194912983367336244065664308602139494639522473719070217986094370277053921717629317675238467481846766940513200056812714526356082778577134275778960917363717872146844090122495343014654958537105079227968925892354201995611212902196086403441815981362977477130996051870721134999999837297804995105973173281609631859502445945534690830264252230825334468503526193118817101000313783875288658753320838142061717766914730359825349042875546873115956286388235378759375195778185778053217122680661300192787661119590921642019893809525720106548586327886593615338182796823030195203530185296899577362259941389124972177528347913151557485724245415069595082953311686172785588907509838175463746493931925506040092770167113900984882401285836160356370766010471018194295559619894676783744944825537977472684710404753464620804668425906949129331367702898915210475216205696602405803815019351125338243003558764024749647326391419927260426992279678235478163600934172164121992458631503028618297455570674983850549458858692699569092721079750930295532116534498720275596023648066549911988183479775356636980742654252786255181841757467289097777279380008164706001614524919217321721477235014144197</a:t>
            </a:r>
            <a:r>
              <a:rPr lang="en" sz="700"/>
              <a:t>3</a:t>
            </a:r>
            <a:r>
              <a:rPr lang="en" sz="700"/>
              <a:t>568548161361157352552133475741849468438523323907394143334547762416862518983569485562099219222184272550254256887671790494601653466804988627232791786085784383827967976681454100953883786360950680064225125205117392984896084128488626945604241965285022210661186306744278622039194945047123713786960956364371917287467764657573962413890865832645995813390478027590099465764078951269468398352595709825822620522489407726719478268482601476990902640136394437455305068203496252451749399651431429809190659250937221696461515709858387410597885959772975498930161753928468138268683868942774155991855925245953959431049972524680845987273644695848653836736222626099124608051243884390451244136549762780797715691435997700129616089441694868555848406353422072225828488648158456028506016842739452267467678895252138522549954666727823986456596116354886230577456498035593634568174324112515076069479451096596094025228879710893145669136867228748940560101503308617928680920874760917824938589009714909675985261365549781893129784821682998948722658804857564014270477555132379641451523746234364542858444795265867821051141354735739523113427166102135969536231442952484937187110145765403590279934403742007310578539062198387447808478489683321445713868751943506430218453191048481005370614680674919278191197939952061419663428754440643745123718192179998391015919561814675142691239748940907186494231961567945208095146550225231603881930142093762137855956638937787083039069792077346722182562599661501421503068038447734549202605414665925201497442850732518666002132434088190710486331734649651453905796268561005508106658796998163574736384052571459102897064140110971206280439039759515677157700420337869936007230558763176359421873125147120532928191826186125867321579198414848829164470609575270695722091756711672291098169091528017350671274858322287183520935396572512108357915136988209144421006751033467110314126711136990865851639831501970165151168517143765761835155650884909989859982387345528331635507647918535893226185489632132933089857064204675259070915481416549859461637180270981994309924488957571282890592323326097299712084433573265489382391193259746366730583604142813883032038249037589852437441702913276561809377344403070746921120191302033038019762110110044929321516084244485963766983895228684783123552658213144957685726243344189303968642624341077322697802807318915441101044682325271620105265227211166039666557309254711055785376346682065310989652691862056476931257058635662018558100729360659876486117910453348850346113657686753249441668039626579787718556084552965412665408530614344431858676975145661406800700237877659134401712749470420562230538994561314071127000407854733269939081454664645880797270826683063432858785698305235808933065757406795457163775254202114955761581400250126228594130216471550979259230990796547376125517656751357517829666454779174501129961489030463994713296210734043751895735961458901938971311179042978285647503203198691514028708085990480109412147221317947647772622414254854540332157185306142288137585043063321751829798662237172159160771669254748738986654949450114654062843366393790039769265672146385306736096571209180763832716641627488880078692560290228472104031721186082041900042296617119637792133757511495950156604963186294726547364252308177036751590673502350728354056704038674351362222477158915049530984448933309634087807693259939780541934144737744184263129860809988868741326047215695162396586457302163159819319516735381297416772947867242292465436680098067692823828068996400482435403701416314965897940924323789690706977942236250822168895738379862300159377647165122893578601588161755782973523344604281512627203734314653197777416031990665541876397929334419521541341899485444734567383162499341913181480927777103863877343177207545654532207770921201905166096280490926360197598828161332316663652861932668633606273567630354477628035045077723554710585954870279081435624014517180624643626794561275318134078330336254232783944975382437205835311477119926063813346776879695970309833913077109870408591337464144282277263465947047458784778720192771528073176790770715721344473060570073349243693113835049316312840425121925651798069411352801314701304781643788518529092</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p:txBody>
      </p:sp>
      <p:grpSp>
        <p:nvGrpSpPr>
          <p:cNvPr id="486" name="Google Shape;486;p47"/>
          <p:cNvGrpSpPr/>
          <p:nvPr/>
        </p:nvGrpSpPr>
        <p:grpSpPr>
          <a:xfrm>
            <a:off x="325938" y="477925"/>
            <a:ext cx="3973175" cy="856404"/>
            <a:chOff x="419275" y="477925"/>
            <a:chExt cx="3973175" cy="856404"/>
          </a:xfrm>
        </p:grpSpPr>
        <p:sp>
          <p:nvSpPr>
            <p:cNvPr id="487" name="Google Shape;487;p47"/>
            <p:cNvSpPr/>
            <p:nvPr/>
          </p:nvSpPr>
          <p:spPr>
            <a:xfrm>
              <a:off x="419275" y="736575"/>
              <a:ext cx="6918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Sign</a:t>
              </a:r>
              <a:endParaRPr>
                <a:solidFill>
                  <a:schemeClr val="lt2"/>
                </a:solidFill>
                <a:latin typeface="Google Sans"/>
                <a:ea typeface="Google Sans"/>
                <a:cs typeface="Google Sans"/>
                <a:sym typeface="Google Sans"/>
              </a:endParaRPr>
            </a:p>
          </p:txBody>
        </p:sp>
        <p:sp>
          <p:nvSpPr>
            <p:cNvPr id="488" name="Google Shape;488;p47"/>
            <p:cNvSpPr/>
            <p:nvPr/>
          </p:nvSpPr>
          <p:spPr>
            <a:xfrm>
              <a:off x="1232625" y="736575"/>
              <a:ext cx="10875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Exponent</a:t>
              </a:r>
              <a:endParaRPr>
                <a:solidFill>
                  <a:schemeClr val="lt2"/>
                </a:solidFill>
                <a:latin typeface="Google Sans"/>
                <a:ea typeface="Google Sans"/>
                <a:cs typeface="Google Sans"/>
                <a:sym typeface="Google Sans"/>
              </a:endParaRPr>
            </a:p>
          </p:txBody>
        </p:sp>
        <p:sp>
          <p:nvSpPr>
            <p:cNvPr id="489" name="Google Shape;489;p47"/>
            <p:cNvSpPr/>
            <p:nvPr/>
          </p:nvSpPr>
          <p:spPr>
            <a:xfrm>
              <a:off x="2441675" y="736575"/>
              <a:ext cx="19506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Fraction</a:t>
              </a:r>
              <a:endParaRPr>
                <a:solidFill>
                  <a:schemeClr val="lt2"/>
                </a:solidFill>
                <a:latin typeface="Google Sans"/>
                <a:ea typeface="Google Sans"/>
                <a:cs typeface="Google Sans"/>
                <a:sym typeface="Google Sans"/>
              </a:endParaRPr>
            </a:p>
          </p:txBody>
        </p:sp>
        <p:cxnSp>
          <p:nvCxnSpPr>
            <p:cNvPr id="490" name="Google Shape;490;p47"/>
            <p:cNvCxnSpPr/>
            <p:nvPr/>
          </p:nvCxnSpPr>
          <p:spPr>
            <a:xfrm rot="10800000">
              <a:off x="419275" y="560725"/>
              <a:ext cx="1734900" cy="0"/>
            </a:xfrm>
            <a:prstGeom prst="straightConnector1">
              <a:avLst/>
            </a:prstGeom>
            <a:noFill/>
            <a:ln cap="flat" cmpd="sng" w="9525">
              <a:solidFill>
                <a:schemeClr val="lt1"/>
              </a:solidFill>
              <a:prstDash val="solid"/>
              <a:round/>
              <a:headEnd len="med" w="med" type="none"/>
              <a:tailEnd len="med" w="med" type="triangle"/>
            </a:ln>
          </p:spPr>
        </p:cxnSp>
        <p:cxnSp>
          <p:nvCxnSpPr>
            <p:cNvPr id="491" name="Google Shape;491;p47"/>
            <p:cNvCxnSpPr/>
            <p:nvPr/>
          </p:nvCxnSpPr>
          <p:spPr>
            <a:xfrm>
              <a:off x="2653475" y="560725"/>
              <a:ext cx="1738800" cy="0"/>
            </a:xfrm>
            <a:prstGeom prst="straightConnector1">
              <a:avLst/>
            </a:prstGeom>
            <a:noFill/>
            <a:ln cap="flat" cmpd="sng" w="9525">
              <a:solidFill>
                <a:schemeClr val="lt1"/>
              </a:solidFill>
              <a:prstDash val="solid"/>
              <a:round/>
              <a:headEnd len="med" w="med" type="none"/>
              <a:tailEnd len="med" w="med" type="triangle"/>
            </a:ln>
          </p:spPr>
        </p:cxnSp>
        <p:sp>
          <p:nvSpPr>
            <p:cNvPr id="492" name="Google Shape;492;p47"/>
            <p:cNvSpPr txBox="1"/>
            <p:nvPr/>
          </p:nvSpPr>
          <p:spPr>
            <a:xfrm>
              <a:off x="2129350" y="477925"/>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32 bits</a:t>
              </a:r>
              <a:endParaRPr b="1" sz="900">
                <a:solidFill>
                  <a:schemeClr val="accent4"/>
                </a:solidFill>
                <a:latin typeface="Google Sans"/>
                <a:ea typeface="Google Sans"/>
                <a:cs typeface="Google Sans"/>
                <a:sym typeface="Google Sans"/>
              </a:endParaRPr>
            </a:p>
          </p:txBody>
        </p:sp>
        <p:cxnSp>
          <p:nvCxnSpPr>
            <p:cNvPr id="493" name="Google Shape;493;p47"/>
            <p:cNvCxnSpPr/>
            <p:nvPr/>
          </p:nvCxnSpPr>
          <p:spPr>
            <a:xfrm flipH="1">
              <a:off x="419275" y="1250929"/>
              <a:ext cx="206400" cy="1200"/>
            </a:xfrm>
            <a:prstGeom prst="straightConnector1">
              <a:avLst/>
            </a:prstGeom>
            <a:noFill/>
            <a:ln cap="flat" cmpd="sng" w="9525">
              <a:solidFill>
                <a:schemeClr val="lt1"/>
              </a:solidFill>
              <a:prstDash val="solid"/>
              <a:round/>
              <a:headEnd len="med" w="med" type="none"/>
              <a:tailEnd len="med" w="med" type="triangle"/>
            </a:ln>
          </p:spPr>
        </p:cxnSp>
        <p:cxnSp>
          <p:nvCxnSpPr>
            <p:cNvPr id="494" name="Google Shape;494;p47"/>
            <p:cNvCxnSpPr/>
            <p:nvPr/>
          </p:nvCxnSpPr>
          <p:spPr>
            <a:xfrm>
              <a:off x="3649350" y="1251525"/>
              <a:ext cx="743100" cy="0"/>
            </a:xfrm>
            <a:prstGeom prst="straightConnector1">
              <a:avLst/>
            </a:prstGeom>
            <a:noFill/>
            <a:ln cap="flat" cmpd="sng" w="9525">
              <a:solidFill>
                <a:schemeClr val="lt1"/>
              </a:solidFill>
              <a:prstDash val="solid"/>
              <a:round/>
              <a:headEnd len="med" w="med" type="none"/>
              <a:tailEnd len="med" w="med" type="triangle"/>
            </a:ln>
          </p:spPr>
        </p:cxnSp>
        <p:sp>
          <p:nvSpPr>
            <p:cNvPr id="495" name="Google Shape;495;p47"/>
            <p:cNvSpPr txBox="1"/>
            <p:nvPr/>
          </p:nvSpPr>
          <p:spPr>
            <a:xfrm>
              <a:off x="4893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1 bit</a:t>
              </a:r>
              <a:endParaRPr b="1" sz="900">
                <a:solidFill>
                  <a:schemeClr val="accent4"/>
                </a:solidFill>
                <a:latin typeface="Google Sans"/>
                <a:ea typeface="Google Sans"/>
                <a:cs typeface="Google Sans"/>
                <a:sym typeface="Google Sans"/>
              </a:endParaRPr>
            </a:p>
          </p:txBody>
        </p:sp>
        <p:cxnSp>
          <p:nvCxnSpPr>
            <p:cNvPr id="496" name="Google Shape;496;p47"/>
            <p:cNvCxnSpPr/>
            <p:nvPr/>
          </p:nvCxnSpPr>
          <p:spPr>
            <a:xfrm>
              <a:off x="902575" y="1251529"/>
              <a:ext cx="208500" cy="0"/>
            </a:xfrm>
            <a:prstGeom prst="straightConnector1">
              <a:avLst/>
            </a:prstGeom>
            <a:noFill/>
            <a:ln cap="flat" cmpd="sng" w="9525">
              <a:solidFill>
                <a:schemeClr val="lt1"/>
              </a:solidFill>
              <a:prstDash val="solid"/>
              <a:round/>
              <a:headEnd len="med" w="med" type="none"/>
              <a:tailEnd len="med" w="med" type="triangle"/>
            </a:ln>
          </p:spPr>
        </p:cxnSp>
        <p:cxnSp>
          <p:nvCxnSpPr>
            <p:cNvPr id="497" name="Google Shape;497;p47"/>
            <p:cNvCxnSpPr/>
            <p:nvPr/>
          </p:nvCxnSpPr>
          <p:spPr>
            <a:xfrm>
              <a:off x="1988525" y="1251525"/>
              <a:ext cx="331500" cy="0"/>
            </a:xfrm>
            <a:prstGeom prst="straightConnector1">
              <a:avLst/>
            </a:prstGeom>
            <a:noFill/>
            <a:ln cap="flat" cmpd="sng" w="9525">
              <a:solidFill>
                <a:schemeClr val="lt1"/>
              </a:solidFill>
              <a:prstDash val="solid"/>
              <a:round/>
              <a:headEnd len="med" w="med" type="none"/>
              <a:tailEnd len="med" w="med" type="triangle"/>
            </a:ln>
          </p:spPr>
        </p:cxnSp>
        <p:cxnSp>
          <p:nvCxnSpPr>
            <p:cNvPr id="498" name="Google Shape;498;p47"/>
            <p:cNvCxnSpPr/>
            <p:nvPr/>
          </p:nvCxnSpPr>
          <p:spPr>
            <a:xfrm rot="10800000">
              <a:off x="1232625" y="1251225"/>
              <a:ext cx="337800" cy="600"/>
            </a:xfrm>
            <a:prstGeom prst="straightConnector1">
              <a:avLst/>
            </a:prstGeom>
            <a:noFill/>
            <a:ln cap="flat" cmpd="sng" w="9525">
              <a:solidFill>
                <a:schemeClr val="lt1"/>
              </a:solidFill>
              <a:prstDash val="solid"/>
              <a:round/>
              <a:headEnd len="med" w="med" type="none"/>
              <a:tailEnd len="med" w="med" type="triangle"/>
            </a:ln>
          </p:spPr>
        </p:cxnSp>
        <p:sp>
          <p:nvSpPr>
            <p:cNvPr id="499" name="Google Shape;499;p47"/>
            <p:cNvSpPr txBox="1"/>
            <p:nvPr/>
          </p:nvSpPr>
          <p:spPr>
            <a:xfrm>
              <a:off x="15005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8 bits</a:t>
              </a:r>
              <a:endParaRPr b="1" sz="900">
                <a:solidFill>
                  <a:schemeClr val="accent4"/>
                </a:solidFill>
                <a:latin typeface="Google Sans"/>
                <a:ea typeface="Google Sans"/>
                <a:cs typeface="Google Sans"/>
                <a:sym typeface="Google Sans"/>
              </a:endParaRPr>
            </a:p>
          </p:txBody>
        </p:sp>
        <p:cxnSp>
          <p:nvCxnSpPr>
            <p:cNvPr id="500" name="Google Shape;500;p47"/>
            <p:cNvCxnSpPr/>
            <p:nvPr/>
          </p:nvCxnSpPr>
          <p:spPr>
            <a:xfrm rot="10800000">
              <a:off x="2441575" y="1251525"/>
              <a:ext cx="747000" cy="0"/>
            </a:xfrm>
            <a:prstGeom prst="straightConnector1">
              <a:avLst/>
            </a:prstGeom>
            <a:noFill/>
            <a:ln cap="flat" cmpd="sng" w="9525">
              <a:solidFill>
                <a:schemeClr val="lt1"/>
              </a:solidFill>
              <a:prstDash val="solid"/>
              <a:round/>
              <a:headEnd len="med" w="med" type="none"/>
              <a:tailEnd len="med" w="med" type="triangle"/>
            </a:ln>
          </p:spPr>
        </p:cxnSp>
        <p:sp>
          <p:nvSpPr>
            <p:cNvPr id="501" name="Google Shape;501;p47"/>
            <p:cNvSpPr txBox="1"/>
            <p:nvPr/>
          </p:nvSpPr>
          <p:spPr>
            <a:xfrm>
              <a:off x="31411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23 bits</a:t>
              </a:r>
              <a:endParaRPr b="1" sz="900">
                <a:solidFill>
                  <a:schemeClr val="accent4"/>
                </a:solidFill>
                <a:latin typeface="Google Sans"/>
                <a:ea typeface="Google Sans"/>
                <a:cs typeface="Google Sans"/>
                <a:sym typeface="Google Sans"/>
              </a:endParaRPr>
            </a:p>
          </p:txBody>
        </p:sp>
      </p:grpSp>
      <p:sp>
        <p:nvSpPr>
          <p:cNvPr id="502" name="Google Shape;502;p47"/>
          <p:cNvSpPr txBox="1"/>
          <p:nvPr/>
        </p:nvSpPr>
        <p:spPr>
          <a:xfrm>
            <a:off x="725375" y="1592650"/>
            <a:ext cx="3174300" cy="56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Single Precision</a:t>
            </a:r>
            <a:endParaRPr>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IEEE 754 Floating-Point Standard</a:t>
            </a:r>
            <a:endParaRPr>
              <a:latin typeface="Google Sans"/>
              <a:ea typeface="Google Sans"/>
              <a:cs typeface="Google Sans"/>
              <a:sym typeface="Google Sans"/>
            </a:endParaRPr>
          </a:p>
        </p:txBody>
      </p:sp>
      <p:sp>
        <p:nvSpPr>
          <p:cNvPr id="503" name="Google Shape;503;p47"/>
          <p:cNvSpPr/>
          <p:nvPr/>
        </p:nvSpPr>
        <p:spPr>
          <a:xfrm>
            <a:off x="791700" y="4353044"/>
            <a:ext cx="2882700" cy="562800"/>
          </a:xfrm>
          <a:prstGeom prst="roundRect">
            <a:avLst>
              <a:gd fmla="val 0" name="adj"/>
            </a:avLst>
          </a:pr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Hardware</a:t>
            </a:r>
            <a:endParaRPr b="1" sz="1800">
              <a:solidFill>
                <a:schemeClr val="lt2"/>
              </a:solidFill>
              <a:latin typeface="Google Sans"/>
              <a:ea typeface="Google Sans"/>
              <a:cs typeface="Google Sans"/>
              <a:sym typeface="Google Sans"/>
            </a:endParaRPr>
          </a:p>
        </p:txBody>
      </p:sp>
      <p:pic>
        <p:nvPicPr>
          <p:cNvPr id="504" name="Google Shape;504;p47"/>
          <p:cNvPicPr preferRelativeResize="0"/>
          <p:nvPr/>
        </p:nvPicPr>
        <p:blipFill>
          <a:blip r:embed="rId3">
            <a:alphaModFix/>
          </a:blip>
          <a:stretch>
            <a:fillRect/>
          </a:stretch>
        </p:blipFill>
        <p:spPr>
          <a:xfrm>
            <a:off x="813450" y="2307850"/>
            <a:ext cx="2839192" cy="18927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48"/>
          <p:cNvSpPr txBox="1"/>
          <p:nvPr/>
        </p:nvSpPr>
        <p:spPr>
          <a:xfrm>
            <a:off x="4572000" y="0"/>
            <a:ext cx="45720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3.14159265358979323846264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0011330530548820466521384146951941511609433057270365759591953092186117381932611793105118548074462379962749567351885752724891227938183011949129833673362440656643086021394946395224737190702179860943702770539217176293176752384674818467669405132000568127145263560827785771342757789609173637178721468440901224953430146549585371050792279689258923542019956112129021960864034418159813629774771309960518707211349999998372978049951059731732816096318595024459455346908302642522308253344685035261931188171010003137838752886587533208381420617177669147303598253490428755468731159562863882353787593751957781857780532171226806613001927876611195909216420198938095257201065485863278865936153381827968230301952035301852968995773622599413891249721775283479131515574857242454150695950829533116861727855889075098381754637464939319255060400927701671139009848824012858361603563707660104710181942955596198946767837449448255379774726847104047534646208046684259069491293313677028989152104752162056966024058038150193511253382430035587640247496473263914199272604269922796782354781636009341721641219924586315030286182974555706749838505494588586926995690927210797509302955321165344987202755960236480665499119881834797753566369807426542527862551818417574672890977772793800081647060016145249192173217214772350141441973568548161361157352552133475741849468438523323907394143334547762416862518983569485562099219222184272550254256887671790494601653466804988627232791786085784383827967976681454100953883786360950680064225125205117392984896084128488626945604241965285022210661186306744278622039194945047123713786960956364371917287467764657573962413890865832645995813390478027590099465764078951269468398352595709825822620522489407726719478268482601476990902640136394437455305068203496252451749399651431429809190659250937221696461515709858387410597885959772975498930161753928468138268683868942774155991855925245953959431049972524680845987273644695848653836736222626099124608051243884390451244136549762780797715691435997700129616089441694868555848406353422072225828488648158456028506016842739452267467678895252138522549954666727823986456596116354886230577456498035593634568174324112515076069479451096596094025228879710893145669136867228748940560101503308617928680920874760917824938589009714909675985261365549781893129784821682998948722658804857564014270477555132379641451523746234364542858444795265867821051141354735739523113427166102135969536231442952484937187110145765403590279934403742007310578539062198387447808478489683321445713868751943506430218453191048481005370614680674919278191197939952061419663428754440643745123718192179998391015919561814675142691239748940907186494231961567945208095146550225231603881930142093762137855956638937787083039069792077346722182562599661501421503068038447734549202605414665925201497442850732518666002132434088190710486331734649651453905796268561005508106658796998163574736384052571459102897064140110971206280439039759515677157700420337869936007230558763176359421873125147120532928191826186125867321579198414848829164470609575270695722091756711672291098169091528017350671274858322287183520935396572512108357915136988209144421006751033467110314126711136990865851639831501970165151168517143765761835155650884909989859982387345528331635507647918535893226185489632132933089857064204675259070915481416549859461637180270981994309924488957571282890592323326097299712084433573265489382391193259746366730583604142813883032038249037589852437441702913276561809377344403070746921120191302033038019762110110044929321516084244485963766983895228684783123552658213144957685726243344189303968642624341077322697802807318915441101044682325271620105265227211166039666557309254711055785376346682065310989652691862056476931257058635662018558100729360659876486117910453348850346113657686753249441668039626579787718556084552965412665408530614344431858676975145661406800700237877659134401712749470420562230538994561314071127000407854733269939081454664645880797270826683063432858785698305235808933065757406795457163775254202114955761581400250126228594130216471550979259230990796547376125517656751357517829666454779174501129961489030463994713296210734043751895735961458901938971311179042978285647503203198691514028708085990480109412147221317947647772622414254854540332157185306142288137585043063321751829798662237172159160771669254748738986654949450114654062843366393790039769265672146385306736096571209180763832716641627488880078692560290228472104031721186082041900042296617119637792133757511495950156604963186294726547364252308177036751590673502350728354056704038674351362222477158915049530984448933309634087807693259939780541934144737744184263129860809988868741326047215695162396586457302163159819319516735381297416772947867242292465436680098067692823828068996400482435403701416314965897940924323789690706977942236250822168895738379862300159377647165122893578601588161755782973523344604281512627203734314653197777416031990665541876397929334419521541341899485444734567383162499341913181480927777103863877343177207545654532207770921201905166096280490926360197598828161332316663652861932668633606273567630354477628035045077723554710585954870279081435624014517180624643626794561275318134078330336254232783944975382437205835311477119926063813346776879695970309833913077109870408591337464144282277263465947047458784778720192771528073176790770715721344473060570073349243693113835049316312840425121925651798069411352801314701304781643788518529092</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p:txBody>
      </p:sp>
      <p:grpSp>
        <p:nvGrpSpPr>
          <p:cNvPr id="510" name="Google Shape;510;p48"/>
          <p:cNvGrpSpPr/>
          <p:nvPr/>
        </p:nvGrpSpPr>
        <p:grpSpPr>
          <a:xfrm>
            <a:off x="325938" y="477925"/>
            <a:ext cx="3973175" cy="856404"/>
            <a:chOff x="419275" y="477925"/>
            <a:chExt cx="3973175" cy="856404"/>
          </a:xfrm>
        </p:grpSpPr>
        <p:sp>
          <p:nvSpPr>
            <p:cNvPr id="511" name="Google Shape;511;p48"/>
            <p:cNvSpPr/>
            <p:nvPr/>
          </p:nvSpPr>
          <p:spPr>
            <a:xfrm>
              <a:off x="419275" y="736575"/>
              <a:ext cx="6918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Sign</a:t>
              </a:r>
              <a:endParaRPr>
                <a:solidFill>
                  <a:schemeClr val="lt2"/>
                </a:solidFill>
                <a:latin typeface="Google Sans"/>
                <a:ea typeface="Google Sans"/>
                <a:cs typeface="Google Sans"/>
                <a:sym typeface="Google Sans"/>
              </a:endParaRPr>
            </a:p>
          </p:txBody>
        </p:sp>
        <p:sp>
          <p:nvSpPr>
            <p:cNvPr id="512" name="Google Shape;512;p48"/>
            <p:cNvSpPr/>
            <p:nvPr/>
          </p:nvSpPr>
          <p:spPr>
            <a:xfrm>
              <a:off x="1232625" y="736575"/>
              <a:ext cx="10875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Exponent</a:t>
              </a:r>
              <a:endParaRPr>
                <a:solidFill>
                  <a:schemeClr val="lt2"/>
                </a:solidFill>
                <a:latin typeface="Google Sans"/>
                <a:ea typeface="Google Sans"/>
                <a:cs typeface="Google Sans"/>
                <a:sym typeface="Google Sans"/>
              </a:endParaRPr>
            </a:p>
          </p:txBody>
        </p:sp>
        <p:sp>
          <p:nvSpPr>
            <p:cNvPr id="513" name="Google Shape;513;p48"/>
            <p:cNvSpPr/>
            <p:nvPr/>
          </p:nvSpPr>
          <p:spPr>
            <a:xfrm>
              <a:off x="2441675" y="736575"/>
              <a:ext cx="1950600" cy="36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a:ea typeface="Google Sans"/>
                  <a:cs typeface="Google Sans"/>
                  <a:sym typeface="Google Sans"/>
                </a:rPr>
                <a:t>Fraction</a:t>
              </a:r>
              <a:endParaRPr>
                <a:solidFill>
                  <a:schemeClr val="lt2"/>
                </a:solidFill>
                <a:latin typeface="Google Sans"/>
                <a:ea typeface="Google Sans"/>
                <a:cs typeface="Google Sans"/>
                <a:sym typeface="Google Sans"/>
              </a:endParaRPr>
            </a:p>
          </p:txBody>
        </p:sp>
        <p:cxnSp>
          <p:nvCxnSpPr>
            <p:cNvPr id="514" name="Google Shape;514;p48"/>
            <p:cNvCxnSpPr/>
            <p:nvPr/>
          </p:nvCxnSpPr>
          <p:spPr>
            <a:xfrm rot="10800000">
              <a:off x="419275" y="560725"/>
              <a:ext cx="1734900" cy="0"/>
            </a:xfrm>
            <a:prstGeom prst="straightConnector1">
              <a:avLst/>
            </a:prstGeom>
            <a:noFill/>
            <a:ln cap="flat" cmpd="sng" w="9525">
              <a:solidFill>
                <a:schemeClr val="lt1"/>
              </a:solidFill>
              <a:prstDash val="solid"/>
              <a:round/>
              <a:headEnd len="med" w="med" type="none"/>
              <a:tailEnd len="med" w="med" type="triangle"/>
            </a:ln>
          </p:spPr>
        </p:cxnSp>
        <p:cxnSp>
          <p:nvCxnSpPr>
            <p:cNvPr id="515" name="Google Shape;515;p48"/>
            <p:cNvCxnSpPr/>
            <p:nvPr/>
          </p:nvCxnSpPr>
          <p:spPr>
            <a:xfrm>
              <a:off x="2653475" y="560725"/>
              <a:ext cx="1738800" cy="0"/>
            </a:xfrm>
            <a:prstGeom prst="straightConnector1">
              <a:avLst/>
            </a:prstGeom>
            <a:noFill/>
            <a:ln cap="flat" cmpd="sng" w="9525">
              <a:solidFill>
                <a:schemeClr val="lt1"/>
              </a:solidFill>
              <a:prstDash val="solid"/>
              <a:round/>
              <a:headEnd len="med" w="med" type="none"/>
              <a:tailEnd len="med" w="med" type="triangle"/>
            </a:ln>
          </p:spPr>
        </p:cxnSp>
        <p:sp>
          <p:nvSpPr>
            <p:cNvPr id="516" name="Google Shape;516;p48"/>
            <p:cNvSpPr txBox="1"/>
            <p:nvPr/>
          </p:nvSpPr>
          <p:spPr>
            <a:xfrm>
              <a:off x="2129350" y="477925"/>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32 bits</a:t>
              </a:r>
              <a:endParaRPr b="1" sz="900">
                <a:solidFill>
                  <a:schemeClr val="accent4"/>
                </a:solidFill>
                <a:latin typeface="Google Sans"/>
                <a:ea typeface="Google Sans"/>
                <a:cs typeface="Google Sans"/>
                <a:sym typeface="Google Sans"/>
              </a:endParaRPr>
            </a:p>
          </p:txBody>
        </p:sp>
        <p:cxnSp>
          <p:nvCxnSpPr>
            <p:cNvPr id="517" name="Google Shape;517;p48"/>
            <p:cNvCxnSpPr/>
            <p:nvPr/>
          </p:nvCxnSpPr>
          <p:spPr>
            <a:xfrm flipH="1">
              <a:off x="419275" y="1250929"/>
              <a:ext cx="206400" cy="1200"/>
            </a:xfrm>
            <a:prstGeom prst="straightConnector1">
              <a:avLst/>
            </a:prstGeom>
            <a:noFill/>
            <a:ln cap="flat" cmpd="sng" w="9525">
              <a:solidFill>
                <a:schemeClr val="lt1"/>
              </a:solidFill>
              <a:prstDash val="solid"/>
              <a:round/>
              <a:headEnd len="med" w="med" type="none"/>
              <a:tailEnd len="med" w="med" type="triangle"/>
            </a:ln>
          </p:spPr>
        </p:cxnSp>
        <p:cxnSp>
          <p:nvCxnSpPr>
            <p:cNvPr id="518" name="Google Shape;518;p48"/>
            <p:cNvCxnSpPr/>
            <p:nvPr/>
          </p:nvCxnSpPr>
          <p:spPr>
            <a:xfrm>
              <a:off x="3649350" y="1251525"/>
              <a:ext cx="743100" cy="0"/>
            </a:xfrm>
            <a:prstGeom prst="straightConnector1">
              <a:avLst/>
            </a:prstGeom>
            <a:noFill/>
            <a:ln cap="flat" cmpd="sng" w="9525">
              <a:solidFill>
                <a:schemeClr val="lt1"/>
              </a:solidFill>
              <a:prstDash val="solid"/>
              <a:round/>
              <a:headEnd len="med" w="med" type="none"/>
              <a:tailEnd len="med" w="med" type="triangle"/>
            </a:ln>
          </p:spPr>
        </p:cxnSp>
        <p:sp>
          <p:nvSpPr>
            <p:cNvPr id="519" name="Google Shape;519;p48"/>
            <p:cNvSpPr txBox="1"/>
            <p:nvPr/>
          </p:nvSpPr>
          <p:spPr>
            <a:xfrm>
              <a:off x="4893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1 bit</a:t>
              </a:r>
              <a:endParaRPr b="1" sz="900">
                <a:solidFill>
                  <a:schemeClr val="accent4"/>
                </a:solidFill>
                <a:latin typeface="Google Sans"/>
                <a:ea typeface="Google Sans"/>
                <a:cs typeface="Google Sans"/>
                <a:sym typeface="Google Sans"/>
              </a:endParaRPr>
            </a:p>
          </p:txBody>
        </p:sp>
        <p:cxnSp>
          <p:nvCxnSpPr>
            <p:cNvPr id="520" name="Google Shape;520;p48"/>
            <p:cNvCxnSpPr/>
            <p:nvPr/>
          </p:nvCxnSpPr>
          <p:spPr>
            <a:xfrm>
              <a:off x="902575" y="1251529"/>
              <a:ext cx="208500" cy="0"/>
            </a:xfrm>
            <a:prstGeom prst="straightConnector1">
              <a:avLst/>
            </a:prstGeom>
            <a:noFill/>
            <a:ln cap="flat" cmpd="sng" w="9525">
              <a:solidFill>
                <a:schemeClr val="lt1"/>
              </a:solidFill>
              <a:prstDash val="solid"/>
              <a:round/>
              <a:headEnd len="med" w="med" type="none"/>
              <a:tailEnd len="med" w="med" type="triangle"/>
            </a:ln>
          </p:spPr>
        </p:cxnSp>
        <p:cxnSp>
          <p:nvCxnSpPr>
            <p:cNvPr id="521" name="Google Shape;521;p48"/>
            <p:cNvCxnSpPr/>
            <p:nvPr/>
          </p:nvCxnSpPr>
          <p:spPr>
            <a:xfrm>
              <a:off x="1988525" y="1251525"/>
              <a:ext cx="331500" cy="0"/>
            </a:xfrm>
            <a:prstGeom prst="straightConnector1">
              <a:avLst/>
            </a:prstGeom>
            <a:noFill/>
            <a:ln cap="flat" cmpd="sng" w="9525">
              <a:solidFill>
                <a:schemeClr val="lt1"/>
              </a:solidFill>
              <a:prstDash val="solid"/>
              <a:round/>
              <a:headEnd len="med" w="med" type="none"/>
              <a:tailEnd len="med" w="med" type="triangle"/>
            </a:ln>
          </p:spPr>
        </p:cxnSp>
        <p:cxnSp>
          <p:nvCxnSpPr>
            <p:cNvPr id="522" name="Google Shape;522;p48"/>
            <p:cNvCxnSpPr/>
            <p:nvPr/>
          </p:nvCxnSpPr>
          <p:spPr>
            <a:xfrm rot="10800000">
              <a:off x="1232625" y="1251225"/>
              <a:ext cx="337800" cy="600"/>
            </a:xfrm>
            <a:prstGeom prst="straightConnector1">
              <a:avLst/>
            </a:prstGeom>
            <a:noFill/>
            <a:ln cap="flat" cmpd="sng" w="9525">
              <a:solidFill>
                <a:schemeClr val="lt1"/>
              </a:solidFill>
              <a:prstDash val="solid"/>
              <a:round/>
              <a:headEnd len="med" w="med" type="none"/>
              <a:tailEnd len="med" w="med" type="triangle"/>
            </a:ln>
          </p:spPr>
        </p:cxnSp>
        <p:sp>
          <p:nvSpPr>
            <p:cNvPr id="523" name="Google Shape;523;p48"/>
            <p:cNvSpPr txBox="1"/>
            <p:nvPr/>
          </p:nvSpPr>
          <p:spPr>
            <a:xfrm>
              <a:off x="15005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8 bits</a:t>
              </a:r>
              <a:endParaRPr b="1" sz="900">
                <a:solidFill>
                  <a:schemeClr val="accent4"/>
                </a:solidFill>
                <a:latin typeface="Google Sans"/>
                <a:ea typeface="Google Sans"/>
                <a:cs typeface="Google Sans"/>
                <a:sym typeface="Google Sans"/>
              </a:endParaRPr>
            </a:p>
          </p:txBody>
        </p:sp>
        <p:cxnSp>
          <p:nvCxnSpPr>
            <p:cNvPr id="524" name="Google Shape;524;p48"/>
            <p:cNvCxnSpPr/>
            <p:nvPr/>
          </p:nvCxnSpPr>
          <p:spPr>
            <a:xfrm rot="10800000">
              <a:off x="2441575" y="1251525"/>
              <a:ext cx="747000" cy="0"/>
            </a:xfrm>
            <a:prstGeom prst="straightConnector1">
              <a:avLst/>
            </a:prstGeom>
            <a:noFill/>
            <a:ln cap="flat" cmpd="sng" w="9525">
              <a:solidFill>
                <a:schemeClr val="lt1"/>
              </a:solidFill>
              <a:prstDash val="solid"/>
              <a:round/>
              <a:headEnd len="med" w="med" type="none"/>
              <a:tailEnd len="med" w="med" type="triangle"/>
            </a:ln>
          </p:spPr>
        </p:cxnSp>
        <p:sp>
          <p:nvSpPr>
            <p:cNvPr id="525" name="Google Shape;525;p48"/>
            <p:cNvSpPr txBox="1"/>
            <p:nvPr/>
          </p:nvSpPr>
          <p:spPr>
            <a:xfrm>
              <a:off x="3141125" y="1168729"/>
              <a:ext cx="551700" cy="1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accent4"/>
                  </a:solidFill>
                  <a:latin typeface="Google Sans"/>
                  <a:ea typeface="Google Sans"/>
                  <a:cs typeface="Google Sans"/>
                  <a:sym typeface="Google Sans"/>
                </a:rPr>
                <a:t>23 bits</a:t>
              </a:r>
              <a:endParaRPr b="1" sz="900">
                <a:solidFill>
                  <a:schemeClr val="accent4"/>
                </a:solidFill>
                <a:latin typeface="Google Sans"/>
                <a:ea typeface="Google Sans"/>
                <a:cs typeface="Google Sans"/>
                <a:sym typeface="Google Sans"/>
              </a:endParaRPr>
            </a:p>
          </p:txBody>
        </p:sp>
      </p:grpSp>
      <p:sp>
        <p:nvSpPr>
          <p:cNvPr id="526" name="Google Shape;526;p48"/>
          <p:cNvSpPr txBox="1"/>
          <p:nvPr/>
        </p:nvSpPr>
        <p:spPr>
          <a:xfrm>
            <a:off x="725375" y="1592650"/>
            <a:ext cx="3174300" cy="56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Single Precision</a:t>
            </a:r>
            <a:endParaRPr>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IEEE 754 Floating-Point Standard</a:t>
            </a:r>
            <a:endParaRPr>
              <a:latin typeface="Google Sans"/>
              <a:ea typeface="Google Sans"/>
              <a:cs typeface="Google Sans"/>
              <a:sym typeface="Google Sans"/>
            </a:endParaRPr>
          </a:p>
        </p:txBody>
      </p:sp>
      <p:pic>
        <p:nvPicPr>
          <p:cNvPr id="527" name="Google Shape;527;p48"/>
          <p:cNvPicPr preferRelativeResize="0"/>
          <p:nvPr/>
        </p:nvPicPr>
        <p:blipFill>
          <a:blip r:embed="rId3">
            <a:alphaModFix/>
          </a:blip>
          <a:stretch>
            <a:fillRect/>
          </a:stretch>
        </p:blipFill>
        <p:spPr>
          <a:xfrm>
            <a:off x="723160" y="2369550"/>
            <a:ext cx="3001605" cy="1753289"/>
          </a:xfrm>
          <a:prstGeom prst="rect">
            <a:avLst/>
          </a:prstGeom>
          <a:noFill/>
          <a:ln>
            <a:noFill/>
          </a:ln>
          <a:effectLst>
            <a:outerShdw blurRad="57150" rotWithShape="0" algn="bl" dir="5400000" dist="19050">
              <a:srgbClr val="000000">
                <a:alpha val="50000"/>
              </a:srgbClr>
            </a:outerShdw>
          </a:effectLst>
        </p:spPr>
      </p:pic>
      <p:sp>
        <p:nvSpPr>
          <p:cNvPr id="528" name="Google Shape;528;p48"/>
          <p:cNvSpPr txBox="1"/>
          <p:nvPr/>
        </p:nvSpPr>
        <p:spPr>
          <a:xfrm>
            <a:off x="2689969" y="3480978"/>
            <a:ext cx="921600" cy="515400"/>
          </a:xfrm>
          <a:prstGeom prst="rect">
            <a:avLst/>
          </a:prstGeom>
          <a:noFill/>
          <a:ln cap="flat" cmpd="sng" w="28575">
            <a:solidFill>
              <a:schemeClr val="accen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2"/>
                </a:solidFill>
                <a:latin typeface="Google Sans"/>
                <a:ea typeface="Google Sans"/>
                <a:cs typeface="Google Sans"/>
                <a:sym typeface="Google Sans"/>
              </a:rPr>
              <a:t>FPU</a:t>
            </a:r>
            <a:endParaRPr b="1" sz="2200">
              <a:solidFill>
                <a:schemeClr val="lt2"/>
              </a:solidFill>
              <a:latin typeface="Google Sans"/>
              <a:ea typeface="Google Sans"/>
              <a:cs typeface="Google Sans"/>
              <a:sym typeface="Google Sans"/>
            </a:endParaRPr>
          </a:p>
        </p:txBody>
      </p:sp>
      <p:sp>
        <p:nvSpPr>
          <p:cNvPr id="529" name="Google Shape;529;p48"/>
          <p:cNvSpPr/>
          <p:nvPr/>
        </p:nvSpPr>
        <p:spPr>
          <a:xfrm>
            <a:off x="791700" y="4353044"/>
            <a:ext cx="2882700" cy="562800"/>
          </a:xfrm>
          <a:prstGeom prst="roundRect">
            <a:avLst>
              <a:gd fmla="val 0" name="adj"/>
            </a:avLst>
          </a:pr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Hardware</a:t>
            </a:r>
            <a:endParaRPr b="1" sz="1800">
              <a:solidFill>
                <a:schemeClr val="lt2"/>
              </a:solidFill>
              <a:latin typeface="Google Sans"/>
              <a:ea typeface="Google Sans"/>
              <a:cs typeface="Google Sans"/>
              <a:sym typeface="Google Sans"/>
            </a:endParaRPr>
          </a:p>
        </p:txBody>
      </p:sp>
      <p:cxnSp>
        <p:nvCxnSpPr>
          <p:cNvPr id="530" name="Google Shape;530;p48"/>
          <p:cNvCxnSpPr>
            <a:stCxn id="528" idx="2"/>
            <a:endCxn id="529" idx="0"/>
          </p:cNvCxnSpPr>
          <p:nvPr/>
        </p:nvCxnSpPr>
        <p:spPr>
          <a:xfrm rot="5400000">
            <a:off x="2513569" y="3715878"/>
            <a:ext cx="356700" cy="917700"/>
          </a:xfrm>
          <a:prstGeom prst="curvedConnector3">
            <a:avLst>
              <a:gd fmla="val 49993" name="adj1"/>
            </a:avLst>
          </a:prstGeom>
          <a:noFill/>
          <a:ln cap="flat" cmpd="sng" w="28575">
            <a:solidFill>
              <a:schemeClr val="accent3"/>
            </a:solidFill>
            <a:prstDash val="solid"/>
            <a:round/>
            <a:headEnd len="med" w="med" type="none"/>
            <a:tailEnd len="med" w="med" type="none"/>
          </a:ln>
        </p:spPr>
      </p:cxnSp>
      <p:sp>
        <p:nvSpPr>
          <p:cNvPr id="531" name="Google Shape;531;p48"/>
          <p:cNvSpPr txBox="1"/>
          <p:nvPr/>
        </p:nvSpPr>
        <p:spPr>
          <a:xfrm rot="5400000">
            <a:off x="3223920" y="3324851"/>
            <a:ext cx="1313400" cy="56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Google Sans"/>
                <a:ea typeface="Google Sans"/>
                <a:cs typeface="Google Sans"/>
                <a:sym typeface="Google Sans"/>
              </a:rPr>
              <a:t>Intel 80486</a:t>
            </a:r>
            <a:endParaRPr b="1">
              <a:solidFill>
                <a:schemeClr val="dk2"/>
              </a:solidFill>
              <a:latin typeface="Google Sans"/>
              <a:ea typeface="Google Sans"/>
              <a:cs typeface="Google Sans"/>
              <a:sym typeface="Google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2"/>
          <p:cNvSpPr txBox="1"/>
          <p:nvPr/>
        </p:nvSpPr>
        <p:spPr>
          <a:xfrm>
            <a:off x="554750" y="2208300"/>
            <a:ext cx="3386100" cy="72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dk1"/>
                </a:solidFill>
                <a:latin typeface="Google Sans Medium"/>
                <a:ea typeface="Google Sans Medium"/>
                <a:cs typeface="Google Sans Medium"/>
                <a:sym typeface="Google Sans Medium"/>
              </a:rPr>
              <a:t>Hardware</a:t>
            </a:r>
            <a:endParaRPr sz="3600">
              <a:solidFill>
                <a:schemeClr val="dk1"/>
              </a:solidFill>
              <a:latin typeface="Google Sans Medium"/>
              <a:ea typeface="Google Sans Medium"/>
              <a:cs typeface="Google Sans Medium"/>
              <a:sym typeface="Google Sans Medium"/>
            </a:endParaRPr>
          </a:p>
        </p:txBody>
      </p:sp>
      <p:sp>
        <p:nvSpPr>
          <p:cNvPr id="111" name="Google Shape;111;p22"/>
          <p:cNvSpPr txBox="1"/>
          <p:nvPr/>
        </p:nvSpPr>
        <p:spPr>
          <a:xfrm>
            <a:off x="5183500" y="2208300"/>
            <a:ext cx="3386100" cy="72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dk1"/>
                </a:solidFill>
                <a:latin typeface="Google Sans Medium"/>
                <a:ea typeface="Google Sans Medium"/>
                <a:cs typeface="Google Sans Medium"/>
                <a:sym typeface="Google Sans Medium"/>
              </a:rPr>
              <a:t>Software</a:t>
            </a:r>
            <a:endParaRPr sz="3600">
              <a:solidFill>
                <a:schemeClr val="dk1"/>
              </a:solidFill>
              <a:latin typeface="Google Sans Medium"/>
              <a:ea typeface="Google Sans Medium"/>
              <a:cs typeface="Google Sans Medium"/>
              <a:sym typeface="Google Sans Medium"/>
            </a:endParaRPr>
          </a:p>
        </p:txBody>
      </p:sp>
      <p:pic>
        <p:nvPicPr>
          <p:cNvPr id="112" name="Google Shape;112;p22"/>
          <p:cNvPicPr preferRelativeResize="0"/>
          <p:nvPr/>
        </p:nvPicPr>
        <p:blipFill rotWithShape="1">
          <a:blip r:embed="rId3">
            <a:alphaModFix/>
          </a:blip>
          <a:srcRect b="21079" l="25445" r="15762" t="23019"/>
          <a:stretch/>
        </p:blipFill>
        <p:spPr>
          <a:xfrm>
            <a:off x="3817398" y="2002275"/>
            <a:ext cx="1796750" cy="11389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49"/>
          <p:cNvSpPr txBox="1"/>
          <p:nvPr/>
        </p:nvSpPr>
        <p:spPr>
          <a:xfrm>
            <a:off x="714500" y="1887780"/>
            <a:ext cx="1057800" cy="663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latin typeface="Google Sans"/>
                <a:ea typeface="Google Sans"/>
                <a:cs typeface="Google Sans"/>
                <a:sym typeface="Google Sans"/>
              </a:rPr>
              <a:t>Option 1</a:t>
            </a:r>
            <a:endParaRPr b="1">
              <a:latin typeface="Google Sans"/>
              <a:ea typeface="Google Sans"/>
              <a:cs typeface="Google Sans"/>
              <a:sym typeface="Google Sans"/>
            </a:endParaRPr>
          </a:p>
        </p:txBody>
      </p:sp>
      <p:sp>
        <p:nvSpPr>
          <p:cNvPr id="537" name="Google Shape;537;p49"/>
          <p:cNvSpPr/>
          <p:nvPr/>
        </p:nvSpPr>
        <p:spPr>
          <a:xfrm>
            <a:off x="1917225" y="1643055"/>
            <a:ext cx="5280000" cy="281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lt2"/>
                </a:solidFill>
                <a:latin typeface="Google Sans Medium"/>
                <a:ea typeface="Google Sans Medium"/>
                <a:cs typeface="Google Sans Medium"/>
                <a:sym typeface="Google Sans Medium"/>
              </a:rPr>
              <a:t>Universal Code Portability/Compatibility</a:t>
            </a:r>
            <a:endParaRPr>
              <a:solidFill>
                <a:schemeClr val="lt2"/>
              </a:solidFill>
              <a:latin typeface="Google Sans Medium"/>
              <a:ea typeface="Google Sans Medium"/>
              <a:cs typeface="Google Sans Medium"/>
              <a:sym typeface="Google Sans Medium"/>
            </a:endParaRPr>
          </a:p>
        </p:txBody>
      </p:sp>
      <p:sp>
        <p:nvSpPr>
          <p:cNvPr id="538" name="Google Shape;538;p49"/>
          <p:cNvSpPr/>
          <p:nvPr/>
        </p:nvSpPr>
        <p:spPr>
          <a:xfrm>
            <a:off x="1917225" y="1941590"/>
            <a:ext cx="50325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AEB3B7"/>
                </a:solidFill>
                <a:latin typeface="Google Sans Medium"/>
                <a:ea typeface="Google Sans Medium"/>
                <a:cs typeface="Google Sans Medium"/>
                <a:sym typeface="Google Sans Medium"/>
              </a:rPr>
              <a:t>Cost ($)</a:t>
            </a:r>
            <a:endParaRPr>
              <a:solidFill>
                <a:srgbClr val="AEB3B7"/>
              </a:solidFill>
              <a:latin typeface="Google Sans Medium"/>
              <a:ea typeface="Google Sans Medium"/>
              <a:cs typeface="Google Sans Medium"/>
              <a:sym typeface="Google Sans Medium"/>
            </a:endParaRPr>
          </a:p>
        </p:txBody>
      </p:sp>
      <p:sp>
        <p:nvSpPr>
          <p:cNvPr id="539" name="Google Shape;539;p49"/>
          <p:cNvSpPr/>
          <p:nvPr/>
        </p:nvSpPr>
        <p:spPr>
          <a:xfrm>
            <a:off x="1917225" y="2240124"/>
            <a:ext cx="51264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AEB3B7"/>
                </a:solidFill>
                <a:latin typeface="Google Sans Medium"/>
                <a:ea typeface="Google Sans Medium"/>
                <a:cs typeface="Google Sans Medium"/>
                <a:sym typeface="Google Sans Medium"/>
              </a:rPr>
              <a:t>Power Consumption (W)</a:t>
            </a:r>
            <a:endParaRPr>
              <a:solidFill>
                <a:srgbClr val="AEB3B7"/>
              </a:solidFill>
              <a:latin typeface="Google Sans Medium"/>
              <a:ea typeface="Google Sans Medium"/>
              <a:cs typeface="Google Sans Medium"/>
              <a:sym typeface="Google Sans Medium"/>
            </a:endParaRPr>
          </a:p>
        </p:txBody>
      </p:sp>
      <p:sp>
        <p:nvSpPr>
          <p:cNvPr id="540" name="Google Shape;540;p49"/>
          <p:cNvSpPr txBox="1"/>
          <p:nvPr/>
        </p:nvSpPr>
        <p:spPr>
          <a:xfrm>
            <a:off x="714500" y="3675490"/>
            <a:ext cx="1057800" cy="663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dk2"/>
                </a:solidFill>
                <a:latin typeface="Google Sans"/>
                <a:ea typeface="Google Sans"/>
                <a:cs typeface="Google Sans"/>
                <a:sym typeface="Google Sans"/>
              </a:rPr>
              <a:t>Option 2</a:t>
            </a:r>
            <a:endParaRPr b="1">
              <a:solidFill>
                <a:schemeClr val="dk2"/>
              </a:solidFill>
              <a:latin typeface="Google Sans"/>
              <a:ea typeface="Google Sans"/>
              <a:cs typeface="Google Sans"/>
              <a:sym typeface="Google Sans"/>
            </a:endParaRPr>
          </a:p>
        </p:txBody>
      </p:sp>
      <p:sp>
        <p:nvSpPr>
          <p:cNvPr id="541" name="Google Shape;541;p49"/>
          <p:cNvSpPr/>
          <p:nvPr/>
        </p:nvSpPr>
        <p:spPr>
          <a:xfrm>
            <a:off x="1917225" y="3422215"/>
            <a:ext cx="29514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Lower Code Portability</a:t>
            </a:r>
            <a:endParaRPr>
              <a:solidFill>
                <a:schemeClr val="dk2"/>
              </a:solidFill>
              <a:latin typeface="Google Sans Medium"/>
              <a:ea typeface="Google Sans Medium"/>
              <a:cs typeface="Google Sans Medium"/>
              <a:sym typeface="Google Sans Medium"/>
            </a:endParaRPr>
          </a:p>
        </p:txBody>
      </p:sp>
      <p:sp>
        <p:nvSpPr>
          <p:cNvPr id="542" name="Google Shape;542;p49"/>
          <p:cNvSpPr/>
          <p:nvPr/>
        </p:nvSpPr>
        <p:spPr>
          <a:xfrm>
            <a:off x="1917225" y="3720740"/>
            <a:ext cx="11259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Cost ($)</a:t>
            </a:r>
            <a:endParaRPr>
              <a:solidFill>
                <a:schemeClr val="dk2"/>
              </a:solidFill>
              <a:latin typeface="Google Sans Medium"/>
              <a:ea typeface="Google Sans Medium"/>
              <a:cs typeface="Google Sans Medium"/>
              <a:sym typeface="Google Sans Medium"/>
            </a:endParaRPr>
          </a:p>
        </p:txBody>
      </p:sp>
      <p:sp>
        <p:nvSpPr>
          <p:cNvPr id="543" name="Google Shape;543;p49"/>
          <p:cNvSpPr/>
          <p:nvPr/>
        </p:nvSpPr>
        <p:spPr>
          <a:xfrm>
            <a:off x="1917225" y="4019300"/>
            <a:ext cx="11259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Power (W)</a:t>
            </a:r>
            <a:endParaRPr>
              <a:solidFill>
                <a:schemeClr val="dk2"/>
              </a:solidFill>
              <a:latin typeface="Google Sans Medium"/>
              <a:ea typeface="Google Sans Medium"/>
              <a:cs typeface="Google Sans Medium"/>
              <a:sym typeface="Google Sans Medium"/>
            </a:endParaRPr>
          </a:p>
        </p:txBody>
      </p:sp>
      <p:sp>
        <p:nvSpPr>
          <p:cNvPr id="544" name="Google Shape;544;p49"/>
          <p:cNvSpPr/>
          <p:nvPr/>
        </p:nvSpPr>
        <p:spPr>
          <a:xfrm>
            <a:off x="1917225" y="2541165"/>
            <a:ext cx="51264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AEB3B7"/>
                </a:solidFill>
                <a:latin typeface="Google Sans Medium"/>
                <a:ea typeface="Google Sans Medium"/>
                <a:cs typeface="Google Sans Medium"/>
                <a:sym typeface="Google Sans Medium"/>
              </a:rPr>
              <a:t>Engineering Effort</a:t>
            </a:r>
            <a:endParaRPr>
              <a:solidFill>
                <a:srgbClr val="AEB3B7"/>
              </a:solidFill>
              <a:latin typeface="Google Sans Medium"/>
              <a:ea typeface="Google Sans Medium"/>
              <a:cs typeface="Google Sans Medium"/>
              <a:sym typeface="Google Sans Medium"/>
            </a:endParaRPr>
          </a:p>
        </p:txBody>
      </p:sp>
      <p:cxnSp>
        <p:nvCxnSpPr>
          <p:cNvPr id="545" name="Google Shape;545;p49"/>
          <p:cNvCxnSpPr/>
          <p:nvPr/>
        </p:nvCxnSpPr>
        <p:spPr>
          <a:xfrm>
            <a:off x="1908675" y="1549230"/>
            <a:ext cx="0" cy="1341000"/>
          </a:xfrm>
          <a:prstGeom prst="straightConnector1">
            <a:avLst/>
          </a:prstGeom>
          <a:noFill/>
          <a:ln cap="flat" cmpd="sng" w="28575">
            <a:solidFill>
              <a:schemeClr val="dk2"/>
            </a:solidFill>
            <a:prstDash val="solid"/>
            <a:round/>
            <a:headEnd len="med" w="med" type="none"/>
            <a:tailEnd len="med" w="med" type="none"/>
          </a:ln>
        </p:spPr>
      </p:cxnSp>
      <p:sp>
        <p:nvSpPr>
          <p:cNvPr id="546" name="Google Shape;546;p49"/>
          <p:cNvSpPr/>
          <p:nvPr/>
        </p:nvSpPr>
        <p:spPr>
          <a:xfrm>
            <a:off x="1921500" y="4320375"/>
            <a:ext cx="12069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Eng. Effort</a:t>
            </a:r>
            <a:endParaRPr>
              <a:solidFill>
                <a:schemeClr val="dk2"/>
              </a:solidFill>
              <a:latin typeface="Google Sans Medium"/>
              <a:ea typeface="Google Sans Medium"/>
              <a:cs typeface="Google Sans Medium"/>
              <a:sym typeface="Google Sans Medium"/>
            </a:endParaRPr>
          </a:p>
        </p:txBody>
      </p:sp>
      <p:cxnSp>
        <p:nvCxnSpPr>
          <p:cNvPr id="547" name="Google Shape;547;p49"/>
          <p:cNvCxnSpPr/>
          <p:nvPr/>
        </p:nvCxnSpPr>
        <p:spPr>
          <a:xfrm>
            <a:off x="1912950" y="3336950"/>
            <a:ext cx="0" cy="1341000"/>
          </a:xfrm>
          <a:prstGeom prst="straightConnector1">
            <a:avLst/>
          </a:prstGeom>
          <a:noFill/>
          <a:ln cap="flat" cmpd="sng" w="28575">
            <a:solidFill>
              <a:schemeClr val="dk2"/>
            </a:solidFill>
            <a:prstDash val="solid"/>
            <a:round/>
            <a:headEnd len="med" w="med" type="none"/>
            <a:tailEnd len="med" w="med" type="none"/>
          </a:ln>
        </p:spPr>
      </p:cxnSp>
      <p:sp>
        <p:nvSpPr>
          <p:cNvPr id="548" name="Google Shape;548;p49"/>
          <p:cNvSpPr txBox="1"/>
          <p:nvPr/>
        </p:nvSpPr>
        <p:spPr>
          <a:xfrm>
            <a:off x="7148085" y="160030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accent4"/>
                </a:solidFill>
                <a:latin typeface="Google Sans"/>
                <a:ea typeface="Google Sans"/>
                <a:cs typeface="Google Sans"/>
                <a:sym typeface="Google Sans"/>
              </a:rPr>
              <a:t>✔</a:t>
            </a:r>
            <a:endParaRPr sz="1700">
              <a:solidFill>
                <a:schemeClr val="accent4"/>
              </a:solidFill>
              <a:latin typeface="Google Sans"/>
              <a:ea typeface="Google Sans"/>
              <a:cs typeface="Google Sans"/>
              <a:sym typeface="Google Sans"/>
            </a:endParaRPr>
          </a:p>
        </p:txBody>
      </p:sp>
      <p:sp>
        <p:nvSpPr>
          <p:cNvPr id="549" name="Google Shape;549;p49"/>
          <p:cNvSpPr txBox="1"/>
          <p:nvPr/>
        </p:nvSpPr>
        <p:spPr>
          <a:xfrm>
            <a:off x="3000476" y="367800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Google Sans"/>
                <a:ea typeface="Google Sans"/>
                <a:cs typeface="Google Sans"/>
                <a:sym typeface="Google Sans"/>
              </a:rPr>
              <a:t>✔</a:t>
            </a:r>
            <a:endParaRPr sz="1700">
              <a:solidFill>
                <a:schemeClr val="dk2"/>
              </a:solidFill>
              <a:latin typeface="Google Sans"/>
              <a:ea typeface="Google Sans"/>
              <a:cs typeface="Google Sans"/>
              <a:sym typeface="Google Sans"/>
            </a:endParaRPr>
          </a:p>
        </p:txBody>
      </p:sp>
      <p:sp>
        <p:nvSpPr>
          <p:cNvPr id="550" name="Google Shape;550;p49"/>
          <p:cNvSpPr txBox="1"/>
          <p:nvPr/>
        </p:nvSpPr>
        <p:spPr>
          <a:xfrm>
            <a:off x="3000487" y="397655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Google Sans"/>
                <a:ea typeface="Google Sans"/>
                <a:cs typeface="Google Sans"/>
                <a:sym typeface="Google Sans"/>
              </a:rPr>
              <a:t>✔</a:t>
            </a:r>
            <a:endParaRPr sz="1700">
              <a:solidFill>
                <a:schemeClr val="dk2"/>
              </a:solidFill>
              <a:latin typeface="Google Sans"/>
              <a:ea typeface="Google Sans"/>
              <a:cs typeface="Google Sans"/>
              <a:sym typeface="Google Sans"/>
            </a:endParaRPr>
          </a:p>
        </p:txBody>
      </p:sp>
      <p:sp>
        <p:nvSpPr>
          <p:cNvPr id="551" name="Google Shape;551;p49"/>
          <p:cNvSpPr txBox="1"/>
          <p:nvPr/>
        </p:nvSpPr>
        <p:spPr>
          <a:xfrm>
            <a:off x="3085774" y="427762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Google Sans"/>
                <a:ea typeface="Google Sans"/>
                <a:cs typeface="Google Sans"/>
                <a:sym typeface="Google Sans"/>
              </a:rPr>
              <a:t>✔</a:t>
            </a:r>
            <a:endParaRPr sz="1700">
              <a:solidFill>
                <a:schemeClr val="dk2"/>
              </a:solidFill>
              <a:latin typeface="Google Sans"/>
              <a:ea typeface="Google Sans"/>
              <a:cs typeface="Google Sans"/>
              <a:sym typeface="Google Sans"/>
            </a:endParaRPr>
          </a:p>
        </p:txBody>
      </p:sp>
      <p:sp>
        <p:nvSpPr>
          <p:cNvPr id="552" name="Google Shape;552;p49"/>
          <p:cNvSpPr txBox="1"/>
          <p:nvPr/>
        </p:nvSpPr>
        <p:spPr>
          <a:xfrm>
            <a:off x="4821649" y="337947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a:t>
            </a:r>
            <a:endParaRPr sz="1700">
              <a:solidFill>
                <a:schemeClr val="dk2"/>
              </a:solidFill>
              <a:latin typeface="Google Sans"/>
              <a:ea typeface="Google Sans"/>
              <a:cs typeface="Google Sans"/>
              <a:sym typeface="Google Sans"/>
            </a:endParaRPr>
          </a:p>
        </p:txBody>
      </p:sp>
      <p:sp>
        <p:nvSpPr>
          <p:cNvPr id="553" name="Google Shape;553;p49"/>
          <p:cNvSpPr txBox="1"/>
          <p:nvPr/>
        </p:nvSpPr>
        <p:spPr>
          <a:xfrm>
            <a:off x="7001010" y="249842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a:t>
            </a:r>
            <a:endParaRPr sz="1700">
              <a:solidFill>
                <a:schemeClr val="dk2"/>
              </a:solidFill>
              <a:latin typeface="Google Sans"/>
              <a:ea typeface="Google Sans"/>
              <a:cs typeface="Google Sans"/>
              <a:sym typeface="Google Sans"/>
            </a:endParaRPr>
          </a:p>
        </p:txBody>
      </p:sp>
      <p:sp>
        <p:nvSpPr>
          <p:cNvPr id="554" name="Google Shape;554;p49"/>
          <p:cNvSpPr txBox="1"/>
          <p:nvPr/>
        </p:nvSpPr>
        <p:spPr>
          <a:xfrm>
            <a:off x="7001010" y="219737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a:t>
            </a:r>
            <a:endParaRPr sz="1700">
              <a:solidFill>
                <a:schemeClr val="dk2"/>
              </a:solidFill>
              <a:latin typeface="Google Sans"/>
              <a:ea typeface="Google Sans"/>
              <a:cs typeface="Google Sans"/>
              <a:sym typeface="Google Sans"/>
            </a:endParaRPr>
          </a:p>
        </p:txBody>
      </p:sp>
      <p:sp>
        <p:nvSpPr>
          <p:cNvPr id="555" name="Google Shape;555;p49"/>
          <p:cNvSpPr txBox="1"/>
          <p:nvPr/>
        </p:nvSpPr>
        <p:spPr>
          <a:xfrm>
            <a:off x="6907174" y="189885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a:t>
            </a:r>
            <a:endParaRPr sz="1700">
              <a:solidFill>
                <a:schemeClr val="dk2"/>
              </a:solidFill>
              <a:latin typeface="Google Sans"/>
              <a:ea typeface="Google Sans"/>
              <a:cs typeface="Google Sans"/>
              <a:sym typeface="Google Sans"/>
            </a:endParaRPr>
          </a:p>
        </p:txBody>
      </p:sp>
      <p:sp>
        <p:nvSpPr>
          <p:cNvPr id="556" name="Google Shape;556;p49"/>
          <p:cNvSpPr txBox="1"/>
          <p:nvPr>
            <p:ph idx="4294967295" type="title"/>
          </p:nvPr>
        </p:nvSpPr>
        <p:spPr>
          <a:xfrm>
            <a:off x="344500" y="331956"/>
            <a:ext cx="3978000" cy="66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Portability </a:t>
            </a:r>
            <a:r>
              <a:rPr b="1" lang="en"/>
              <a:t>Trade-offs</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0"/>
          <p:cNvSpPr txBox="1"/>
          <p:nvPr/>
        </p:nvSpPr>
        <p:spPr>
          <a:xfrm>
            <a:off x="714500" y="1887780"/>
            <a:ext cx="1057800" cy="663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latin typeface="Google Sans"/>
                <a:ea typeface="Google Sans"/>
                <a:cs typeface="Google Sans"/>
                <a:sym typeface="Google Sans"/>
              </a:rPr>
              <a:t>Option 1</a:t>
            </a:r>
            <a:endParaRPr b="1">
              <a:latin typeface="Google Sans"/>
              <a:ea typeface="Google Sans"/>
              <a:cs typeface="Google Sans"/>
              <a:sym typeface="Google Sans"/>
            </a:endParaRPr>
          </a:p>
        </p:txBody>
      </p:sp>
      <p:sp>
        <p:nvSpPr>
          <p:cNvPr id="562" name="Google Shape;562;p50"/>
          <p:cNvSpPr/>
          <p:nvPr/>
        </p:nvSpPr>
        <p:spPr>
          <a:xfrm>
            <a:off x="1917225" y="1643055"/>
            <a:ext cx="5280000" cy="281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lt2"/>
                </a:solidFill>
                <a:latin typeface="Google Sans Medium"/>
                <a:ea typeface="Google Sans Medium"/>
                <a:cs typeface="Google Sans Medium"/>
                <a:sym typeface="Google Sans Medium"/>
              </a:rPr>
              <a:t>Universal Code Portability/Compatibility</a:t>
            </a:r>
            <a:endParaRPr>
              <a:solidFill>
                <a:schemeClr val="lt2"/>
              </a:solidFill>
              <a:latin typeface="Google Sans Medium"/>
              <a:ea typeface="Google Sans Medium"/>
              <a:cs typeface="Google Sans Medium"/>
              <a:sym typeface="Google Sans Medium"/>
            </a:endParaRPr>
          </a:p>
        </p:txBody>
      </p:sp>
      <p:sp>
        <p:nvSpPr>
          <p:cNvPr id="563" name="Google Shape;563;p50"/>
          <p:cNvSpPr/>
          <p:nvPr/>
        </p:nvSpPr>
        <p:spPr>
          <a:xfrm>
            <a:off x="1917225" y="1941590"/>
            <a:ext cx="5032500" cy="281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lt2"/>
                </a:solidFill>
                <a:latin typeface="Google Sans Medium"/>
                <a:ea typeface="Google Sans Medium"/>
                <a:cs typeface="Google Sans Medium"/>
                <a:sym typeface="Google Sans Medium"/>
              </a:rPr>
              <a:t>Cost ($)</a:t>
            </a:r>
            <a:endParaRPr>
              <a:solidFill>
                <a:schemeClr val="lt2"/>
              </a:solidFill>
              <a:latin typeface="Google Sans Medium"/>
              <a:ea typeface="Google Sans Medium"/>
              <a:cs typeface="Google Sans Medium"/>
              <a:sym typeface="Google Sans Medium"/>
            </a:endParaRPr>
          </a:p>
        </p:txBody>
      </p:sp>
      <p:sp>
        <p:nvSpPr>
          <p:cNvPr id="564" name="Google Shape;564;p50"/>
          <p:cNvSpPr/>
          <p:nvPr/>
        </p:nvSpPr>
        <p:spPr>
          <a:xfrm>
            <a:off x="1917225" y="2240124"/>
            <a:ext cx="5126400" cy="281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lt2"/>
                </a:solidFill>
                <a:latin typeface="Google Sans Medium"/>
                <a:ea typeface="Google Sans Medium"/>
                <a:cs typeface="Google Sans Medium"/>
                <a:sym typeface="Google Sans Medium"/>
              </a:rPr>
              <a:t>Power Consumption (W)</a:t>
            </a:r>
            <a:endParaRPr>
              <a:solidFill>
                <a:schemeClr val="lt2"/>
              </a:solidFill>
              <a:latin typeface="Google Sans Medium"/>
              <a:ea typeface="Google Sans Medium"/>
              <a:cs typeface="Google Sans Medium"/>
              <a:sym typeface="Google Sans Medium"/>
            </a:endParaRPr>
          </a:p>
        </p:txBody>
      </p:sp>
      <p:sp>
        <p:nvSpPr>
          <p:cNvPr id="565" name="Google Shape;565;p50"/>
          <p:cNvSpPr txBox="1"/>
          <p:nvPr/>
        </p:nvSpPr>
        <p:spPr>
          <a:xfrm>
            <a:off x="714500" y="3675490"/>
            <a:ext cx="1057800" cy="663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dk2"/>
                </a:solidFill>
                <a:latin typeface="Google Sans"/>
                <a:ea typeface="Google Sans"/>
                <a:cs typeface="Google Sans"/>
                <a:sym typeface="Google Sans"/>
              </a:rPr>
              <a:t>Option 2</a:t>
            </a:r>
            <a:endParaRPr b="1">
              <a:solidFill>
                <a:schemeClr val="dk2"/>
              </a:solidFill>
              <a:latin typeface="Google Sans"/>
              <a:ea typeface="Google Sans"/>
              <a:cs typeface="Google Sans"/>
              <a:sym typeface="Google Sans"/>
            </a:endParaRPr>
          </a:p>
        </p:txBody>
      </p:sp>
      <p:sp>
        <p:nvSpPr>
          <p:cNvPr id="566" name="Google Shape;566;p50"/>
          <p:cNvSpPr/>
          <p:nvPr/>
        </p:nvSpPr>
        <p:spPr>
          <a:xfrm>
            <a:off x="1917225" y="3422215"/>
            <a:ext cx="29514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Lower Code Portability</a:t>
            </a:r>
            <a:endParaRPr>
              <a:solidFill>
                <a:schemeClr val="dk2"/>
              </a:solidFill>
              <a:latin typeface="Google Sans Medium"/>
              <a:ea typeface="Google Sans Medium"/>
              <a:cs typeface="Google Sans Medium"/>
              <a:sym typeface="Google Sans Medium"/>
            </a:endParaRPr>
          </a:p>
        </p:txBody>
      </p:sp>
      <p:sp>
        <p:nvSpPr>
          <p:cNvPr id="567" name="Google Shape;567;p50"/>
          <p:cNvSpPr/>
          <p:nvPr/>
        </p:nvSpPr>
        <p:spPr>
          <a:xfrm>
            <a:off x="1917225" y="3720740"/>
            <a:ext cx="11259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Cost ($)</a:t>
            </a:r>
            <a:endParaRPr>
              <a:solidFill>
                <a:schemeClr val="dk2"/>
              </a:solidFill>
              <a:latin typeface="Google Sans Medium"/>
              <a:ea typeface="Google Sans Medium"/>
              <a:cs typeface="Google Sans Medium"/>
              <a:sym typeface="Google Sans Medium"/>
            </a:endParaRPr>
          </a:p>
        </p:txBody>
      </p:sp>
      <p:sp>
        <p:nvSpPr>
          <p:cNvPr id="568" name="Google Shape;568;p50"/>
          <p:cNvSpPr/>
          <p:nvPr/>
        </p:nvSpPr>
        <p:spPr>
          <a:xfrm>
            <a:off x="1917225" y="4019300"/>
            <a:ext cx="11259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Power (W)</a:t>
            </a:r>
            <a:endParaRPr>
              <a:solidFill>
                <a:schemeClr val="dk2"/>
              </a:solidFill>
              <a:latin typeface="Google Sans Medium"/>
              <a:ea typeface="Google Sans Medium"/>
              <a:cs typeface="Google Sans Medium"/>
              <a:sym typeface="Google Sans Medium"/>
            </a:endParaRPr>
          </a:p>
        </p:txBody>
      </p:sp>
      <p:sp>
        <p:nvSpPr>
          <p:cNvPr id="569" name="Google Shape;569;p50"/>
          <p:cNvSpPr/>
          <p:nvPr/>
        </p:nvSpPr>
        <p:spPr>
          <a:xfrm>
            <a:off x="1917225" y="2541165"/>
            <a:ext cx="5126400" cy="281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lt2"/>
                </a:solidFill>
                <a:latin typeface="Google Sans Medium"/>
                <a:ea typeface="Google Sans Medium"/>
                <a:cs typeface="Google Sans Medium"/>
                <a:sym typeface="Google Sans Medium"/>
              </a:rPr>
              <a:t>Engineering Effort</a:t>
            </a:r>
            <a:endParaRPr>
              <a:solidFill>
                <a:schemeClr val="lt2"/>
              </a:solidFill>
              <a:latin typeface="Google Sans Medium"/>
              <a:ea typeface="Google Sans Medium"/>
              <a:cs typeface="Google Sans Medium"/>
              <a:sym typeface="Google Sans Medium"/>
            </a:endParaRPr>
          </a:p>
        </p:txBody>
      </p:sp>
      <p:cxnSp>
        <p:nvCxnSpPr>
          <p:cNvPr id="570" name="Google Shape;570;p50"/>
          <p:cNvCxnSpPr/>
          <p:nvPr/>
        </p:nvCxnSpPr>
        <p:spPr>
          <a:xfrm>
            <a:off x="1908675" y="1549230"/>
            <a:ext cx="0" cy="1341000"/>
          </a:xfrm>
          <a:prstGeom prst="straightConnector1">
            <a:avLst/>
          </a:prstGeom>
          <a:noFill/>
          <a:ln cap="flat" cmpd="sng" w="28575">
            <a:solidFill>
              <a:schemeClr val="dk2"/>
            </a:solidFill>
            <a:prstDash val="solid"/>
            <a:round/>
            <a:headEnd len="med" w="med" type="none"/>
            <a:tailEnd len="med" w="med" type="none"/>
          </a:ln>
        </p:spPr>
      </p:cxnSp>
      <p:sp>
        <p:nvSpPr>
          <p:cNvPr id="571" name="Google Shape;571;p50"/>
          <p:cNvSpPr/>
          <p:nvPr/>
        </p:nvSpPr>
        <p:spPr>
          <a:xfrm>
            <a:off x="1921500" y="4320375"/>
            <a:ext cx="12069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Eng. Effort</a:t>
            </a:r>
            <a:endParaRPr>
              <a:solidFill>
                <a:schemeClr val="dk2"/>
              </a:solidFill>
              <a:latin typeface="Google Sans Medium"/>
              <a:ea typeface="Google Sans Medium"/>
              <a:cs typeface="Google Sans Medium"/>
              <a:sym typeface="Google Sans Medium"/>
            </a:endParaRPr>
          </a:p>
        </p:txBody>
      </p:sp>
      <p:cxnSp>
        <p:nvCxnSpPr>
          <p:cNvPr id="572" name="Google Shape;572;p50"/>
          <p:cNvCxnSpPr/>
          <p:nvPr/>
        </p:nvCxnSpPr>
        <p:spPr>
          <a:xfrm>
            <a:off x="1912950" y="3336950"/>
            <a:ext cx="0" cy="1341000"/>
          </a:xfrm>
          <a:prstGeom prst="straightConnector1">
            <a:avLst/>
          </a:prstGeom>
          <a:noFill/>
          <a:ln cap="flat" cmpd="sng" w="28575">
            <a:solidFill>
              <a:schemeClr val="dk2"/>
            </a:solidFill>
            <a:prstDash val="solid"/>
            <a:round/>
            <a:headEnd len="med" w="med" type="none"/>
            <a:tailEnd len="med" w="med" type="none"/>
          </a:ln>
        </p:spPr>
      </p:cxnSp>
      <p:sp>
        <p:nvSpPr>
          <p:cNvPr id="573" name="Google Shape;573;p50"/>
          <p:cNvSpPr txBox="1"/>
          <p:nvPr/>
        </p:nvSpPr>
        <p:spPr>
          <a:xfrm>
            <a:off x="7148085" y="160030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accent4"/>
                </a:solidFill>
                <a:latin typeface="Google Sans"/>
                <a:ea typeface="Google Sans"/>
                <a:cs typeface="Google Sans"/>
                <a:sym typeface="Google Sans"/>
              </a:rPr>
              <a:t>✔</a:t>
            </a:r>
            <a:endParaRPr sz="1700">
              <a:solidFill>
                <a:schemeClr val="accent4"/>
              </a:solidFill>
              <a:latin typeface="Google Sans"/>
              <a:ea typeface="Google Sans"/>
              <a:cs typeface="Google Sans"/>
              <a:sym typeface="Google Sans"/>
            </a:endParaRPr>
          </a:p>
        </p:txBody>
      </p:sp>
      <p:sp>
        <p:nvSpPr>
          <p:cNvPr id="574" name="Google Shape;574;p50"/>
          <p:cNvSpPr txBox="1"/>
          <p:nvPr/>
        </p:nvSpPr>
        <p:spPr>
          <a:xfrm>
            <a:off x="3000476" y="367800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Google Sans"/>
                <a:ea typeface="Google Sans"/>
                <a:cs typeface="Google Sans"/>
                <a:sym typeface="Google Sans"/>
              </a:rPr>
              <a:t>✔</a:t>
            </a:r>
            <a:endParaRPr sz="1700">
              <a:solidFill>
                <a:schemeClr val="dk2"/>
              </a:solidFill>
              <a:latin typeface="Google Sans"/>
              <a:ea typeface="Google Sans"/>
              <a:cs typeface="Google Sans"/>
              <a:sym typeface="Google Sans"/>
            </a:endParaRPr>
          </a:p>
        </p:txBody>
      </p:sp>
      <p:sp>
        <p:nvSpPr>
          <p:cNvPr id="575" name="Google Shape;575;p50"/>
          <p:cNvSpPr txBox="1"/>
          <p:nvPr/>
        </p:nvSpPr>
        <p:spPr>
          <a:xfrm>
            <a:off x="3000487" y="397655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Google Sans"/>
                <a:ea typeface="Google Sans"/>
                <a:cs typeface="Google Sans"/>
                <a:sym typeface="Google Sans"/>
              </a:rPr>
              <a:t>✔</a:t>
            </a:r>
            <a:endParaRPr sz="1700">
              <a:solidFill>
                <a:schemeClr val="dk2"/>
              </a:solidFill>
              <a:latin typeface="Google Sans"/>
              <a:ea typeface="Google Sans"/>
              <a:cs typeface="Google Sans"/>
              <a:sym typeface="Google Sans"/>
            </a:endParaRPr>
          </a:p>
        </p:txBody>
      </p:sp>
      <p:sp>
        <p:nvSpPr>
          <p:cNvPr id="576" name="Google Shape;576;p50"/>
          <p:cNvSpPr txBox="1"/>
          <p:nvPr/>
        </p:nvSpPr>
        <p:spPr>
          <a:xfrm>
            <a:off x="3085774" y="427762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Google Sans"/>
                <a:ea typeface="Google Sans"/>
                <a:cs typeface="Google Sans"/>
                <a:sym typeface="Google Sans"/>
              </a:rPr>
              <a:t>✔</a:t>
            </a:r>
            <a:endParaRPr sz="1700">
              <a:solidFill>
                <a:schemeClr val="dk2"/>
              </a:solidFill>
              <a:latin typeface="Google Sans"/>
              <a:ea typeface="Google Sans"/>
              <a:cs typeface="Google Sans"/>
              <a:sym typeface="Google Sans"/>
            </a:endParaRPr>
          </a:p>
        </p:txBody>
      </p:sp>
      <p:sp>
        <p:nvSpPr>
          <p:cNvPr id="577" name="Google Shape;577;p50"/>
          <p:cNvSpPr txBox="1"/>
          <p:nvPr/>
        </p:nvSpPr>
        <p:spPr>
          <a:xfrm>
            <a:off x="4821649" y="337947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a:t>
            </a:r>
            <a:endParaRPr sz="1700">
              <a:solidFill>
                <a:schemeClr val="dk2"/>
              </a:solidFill>
              <a:latin typeface="Google Sans"/>
              <a:ea typeface="Google Sans"/>
              <a:cs typeface="Google Sans"/>
              <a:sym typeface="Google Sans"/>
            </a:endParaRPr>
          </a:p>
        </p:txBody>
      </p:sp>
      <p:sp>
        <p:nvSpPr>
          <p:cNvPr id="578" name="Google Shape;578;p50"/>
          <p:cNvSpPr txBox="1"/>
          <p:nvPr/>
        </p:nvSpPr>
        <p:spPr>
          <a:xfrm>
            <a:off x="7001010" y="249842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Roboto"/>
                <a:ea typeface="Roboto"/>
                <a:cs typeface="Roboto"/>
                <a:sym typeface="Roboto"/>
              </a:rPr>
              <a:t>🅧</a:t>
            </a:r>
            <a:endParaRPr sz="1700">
              <a:solidFill>
                <a:schemeClr val="accent2"/>
              </a:solidFill>
              <a:latin typeface="Google Sans"/>
              <a:ea typeface="Google Sans"/>
              <a:cs typeface="Google Sans"/>
              <a:sym typeface="Google Sans"/>
            </a:endParaRPr>
          </a:p>
        </p:txBody>
      </p:sp>
      <p:sp>
        <p:nvSpPr>
          <p:cNvPr id="579" name="Google Shape;579;p50"/>
          <p:cNvSpPr txBox="1"/>
          <p:nvPr/>
        </p:nvSpPr>
        <p:spPr>
          <a:xfrm>
            <a:off x="7001010" y="219737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Roboto"/>
                <a:ea typeface="Roboto"/>
                <a:cs typeface="Roboto"/>
                <a:sym typeface="Roboto"/>
              </a:rPr>
              <a:t>🅧</a:t>
            </a:r>
            <a:endParaRPr sz="1700">
              <a:solidFill>
                <a:schemeClr val="accent2"/>
              </a:solidFill>
              <a:latin typeface="Google Sans"/>
              <a:ea typeface="Google Sans"/>
              <a:cs typeface="Google Sans"/>
              <a:sym typeface="Google Sans"/>
            </a:endParaRPr>
          </a:p>
        </p:txBody>
      </p:sp>
      <p:sp>
        <p:nvSpPr>
          <p:cNvPr id="580" name="Google Shape;580;p50"/>
          <p:cNvSpPr txBox="1"/>
          <p:nvPr/>
        </p:nvSpPr>
        <p:spPr>
          <a:xfrm>
            <a:off x="6907174" y="189885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Roboto"/>
                <a:ea typeface="Roboto"/>
                <a:cs typeface="Roboto"/>
                <a:sym typeface="Roboto"/>
              </a:rPr>
              <a:t>🅧</a:t>
            </a:r>
            <a:endParaRPr sz="1700">
              <a:solidFill>
                <a:schemeClr val="accent2"/>
              </a:solidFill>
              <a:latin typeface="Google Sans"/>
              <a:ea typeface="Google Sans"/>
              <a:cs typeface="Google Sans"/>
              <a:sym typeface="Google Sans"/>
            </a:endParaRPr>
          </a:p>
        </p:txBody>
      </p:sp>
      <p:sp>
        <p:nvSpPr>
          <p:cNvPr id="581" name="Google Shape;581;p50"/>
          <p:cNvSpPr txBox="1"/>
          <p:nvPr>
            <p:ph idx="4294967295" type="title"/>
          </p:nvPr>
        </p:nvSpPr>
        <p:spPr>
          <a:xfrm>
            <a:off x="344500" y="331956"/>
            <a:ext cx="3978000" cy="66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Portability </a:t>
            </a:r>
            <a:r>
              <a:rPr b="1" lang="en"/>
              <a:t>Trade-offs</a:t>
            </a:r>
            <a:endParaRPr b="1"/>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1"/>
          <p:cNvSpPr txBox="1"/>
          <p:nvPr/>
        </p:nvSpPr>
        <p:spPr>
          <a:xfrm>
            <a:off x="714500" y="1887780"/>
            <a:ext cx="1057800" cy="663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dk2"/>
                </a:solidFill>
                <a:latin typeface="Google Sans"/>
                <a:ea typeface="Google Sans"/>
                <a:cs typeface="Google Sans"/>
                <a:sym typeface="Google Sans"/>
              </a:rPr>
              <a:t>Option 1</a:t>
            </a:r>
            <a:endParaRPr b="1">
              <a:solidFill>
                <a:schemeClr val="dk2"/>
              </a:solidFill>
              <a:latin typeface="Google Sans"/>
              <a:ea typeface="Google Sans"/>
              <a:cs typeface="Google Sans"/>
              <a:sym typeface="Google Sans"/>
            </a:endParaRPr>
          </a:p>
        </p:txBody>
      </p:sp>
      <p:sp>
        <p:nvSpPr>
          <p:cNvPr id="587" name="Google Shape;587;p51"/>
          <p:cNvSpPr/>
          <p:nvPr/>
        </p:nvSpPr>
        <p:spPr>
          <a:xfrm>
            <a:off x="1917225" y="1643055"/>
            <a:ext cx="52800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Universal Code Portability/Compatibility</a:t>
            </a:r>
            <a:endParaRPr>
              <a:solidFill>
                <a:schemeClr val="dk2"/>
              </a:solidFill>
              <a:latin typeface="Google Sans Medium"/>
              <a:ea typeface="Google Sans Medium"/>
              <a:cs typeface="Google Sans Medium"/>
              <a:sym typeface="Google Sans Medium"/>
            </a:endParaRPr>
          </a:p>
        </p:txBody>
      </p:sp>
      <p:sp>
        <p:nvSpPr>
          <p:cNvPr id="588" name="Google Shape;588;p51"/>
          <p:cNvSpPr/>
          <p:nvPr/>
        </p:nvSpPr>
        <p:spPr>
          <a:xfrm>
            <a:off x="1917225" y="1941590"/>
            <a:ext cx="50325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AEB3B7"/>
                </a:solidFill>
                <a:latin typeface="Google Sans Medium"/>
                <a:ea typeface="Google Sans Medium"/>
                <a:cs typeface="Google Sans Medium"/>
                <a:sym typeface="Google Sans Medium"/>
              </a:rPr>
              <a:t>Cost ($)</a:t>
            </a:r>
            <a:endParaRPr>
              <a:solidFill>
                <a:srgbClr val="AEB3B7"/>
              </a:solidFill>
              <a:latin typeface="Google Sans Medium"/>
              <a:ea typeface="Google Sans Medium"/>
              <a:cs typeface="Google Sans Medium"/>
              <a:sym typeface="Google Sans Medium"/>
            </a:endParaRPr>
          </a:p>
        </p:txBody>
      </p:sp>
      <p:sp>
        <p:nvSpPr>
          <p:cNvPr id="589" name="Google Shape;589;p51"/>
          <p:cNvSpPr/>
          <p:nvPr/>
        </p:nvSpPr>
        <p:spPr>
          <a:xfrm>
            <a:off x="1917225" y="2240124"/>
            <a:ext cx="51264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AEB3B7"/>
                </a:solidFill>
                <a:latin typeface="Google Sans Medium"/>
                <a:ea typeface="Google Sans Medium"/>
                <a:cs typeface="Google Sans Medium"/>
                <a:sym typeface="Google Sans Medium"/>
              </a:rPr>
              <a:t>Power Consumption (W)</a:t>
            </a:r>
            <a:endParaRPr>
              <a:solidFill>
                <a:srgbClr val="AEB3B7"/>
              </a:solidFill>
              <a:latin typeface="Google Sans Medium"/>
              <a:ea typeface="Google Sans Medium"/>
              <a:cs typeface="Google Sans Medium"/>
              <a:sym typeface="Google Sans Medium"/>
            </a:endParaRPr>
          </a:p>
        </p:txBody>
      </p:sp>
      <p:sp>
        <p:nvSpPr>
          <p:cNvPr id="590" name="Google Shape;590;p51"/>
          <p:cNvSpPr txBox="1"/>
          <p:nvPr/>
        </p:nvSpPr>
        <p:spPr>
          <a:xfrm>
            <a:off x="714500" y="3675490"/>
            <a:ext cx="1057800" cy="663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latin typeface="Google Sans"/>
                <a:ea typeface="Google Sans"/>
                <a:cs typeface="Google Sans"/>
                <a:sym typeface="Google Sans"/>
              </a:rPr>
              <a:t>Option 2</a:t>
            </a:r>
            <a:endParaRPr b="1">
              <a:latin typeface="Google Sans"/>
              <a:ea typeface="Google Sans"/>
              <a:cs typeface="Google Sans"/>
              <a:sym typeface="Google Sans"/>
            </a:endParaRPr>
          </a:p>
        </p:txBody>
      </p:sp>
      <p:sp>
        <p:nvSpPr>
          <p:cNvPr id="591" name="Google Shape;591;p51"/>
          <p:cNvSpPr/>
          <p:nvPr/>
        </p:nvSpPr>
        <p:spPr>
          <a:xfrm>
            <a:off x="1917225" y="3422215"/>
            <a:ext cx="2951400" cy="281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lt2"/>
                </a:solidFill>
                <a:latin typeface="Google Sans Medium"/>
                <a:ea typeface="Google Sans Medium"/>
                <a:cs typeface="Google Sans Medium"/>
                <a:sym typeface="Google Sans Medium"/>
              </a:rPr>
              <a:t>Lower Code Portability</a:t>
            </a:r>
            <a:endParaRPr>
              <a:solidFill>
                <a:schemeClr val="lt2"/>
              </a:solidFill>
              <a:latin typeface="Google Sans Medium"/>
              <a:ea typeface="Google Sans Medium"/>
              <a:cs typeface="Google Sans Medium"/>
              <a:sym typeface="Google Sans Medium"/>
            </a:endParaRPr>
          </a:p>
        </p:txBody>
      </p:sp>
      <p:sp>
        <p:nvSpPr>
          <p:cNvPr id="592" name="Google Shape;592;p51"/>
          <p:cNvSpPr/>
          <p:nvPr/>
        </p:nvSpPr>
        <p:spPr>
          <a:xfrm>
            <a:off x="1917225" y="3720740"/>
            <a:ext cx="11259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Cost ($)</a:t>
            </a:r>
            <a:endParaRPr>
              <a:solidFill>
                <a:schemeClr val="dk2"/>
              </a:solidFill>
              <a:latin typeface="Google Sans Medium"/>
              <a:ea typeface="Google Sans Medium"/>
              <a:cs typeface="Google Sans Medium"/>
              <a:sym typeface="Google Sans Medium"/>
            </a:endParaRPr>
          </a:p>
        </p:txBody>
      </p:sp>
      <p:sp>
        <p:nvSpPr>
          <p:cNvPr id="593" name="Google Shape;593;p51"/>
          <p:cNvSpPr/>
          <p:nvPr/>
        </p:nvSpPr>
        <p:spPr>
          <a:xfrm>
            <a:off x="1917225" y="4019300"/>
            <a:ext cx="11259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Power (W)</a:t>
            </a:r>
            <a:endParaRPr>
              <a:solidFill>
                <a:schemeClr val="dk2"/>
              </a:solidFill>
              <a:latin typeface="Google Sans Medium"/>
              <a:ea typeface="Google Sans Medium"/>
              <a:cs typeface="Google Sans Medium"/>
              <a:sym typeface="Google Sans Medium"/>
            </a:endParaRPr>
          </a:p>
        </p:txBody>
      </p:sp>
      <p:sp>
        <p:nvSpPr>
          <p:cNvPr id="594" name="Google Shape;594;p51"/>
          <p:cNvSpPr/>
          <p:nvPr/>
        </p:nvSpPr>
        <p:spPr>
          <a:xfrm>
            <a:off x="1917225" y="2541165"/>
            <a:ext cx="51264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AEB3B7"/>
                </a:solidFill>
                <a:latin typeface="Google Sans Medium"/>
                <a:ea typeface="Google Sans Medium"/>
                <a:cs typeface="Google Sans Medium"/>
                <a:sym typeface="Google Sans Medium"/>
              </a:rPr>
              <a:t>Engineering Effort</a:t>
            </a:r>
            <a:endParaRPr>
              <a:solidFill>
                <a:srgbClr val="AEB3B7"/>
              </a:solidFill>
              <a:latin typeface="Google Sans Medium"/>
              <a:ea typeface="Google Sans Medium"/>
              <a:cs typeface="Google Sans Medium"/>
              <a:sym typeface="Google Sans Medium"/>
            </a:endParaRPr>
          </a:p>
        </p:txBody>
      </p:sp>
      <p:cxnSp>
        <p:nvCxnSpPr>
          <p:cNvPr id="595" name="Google Shape;595;p51"/>
          <p:cNvCxnSpPr/>
          <p:nvPr/>
        </p:nvCxnSpPr>
        <p:spPr>
          <a:xfrm>
            <a:off x="1908675" y="1549230"/>
            <a:ext cx="0" cy="1341000"/>
          </a:xfrm>
          <a:prstGeom prst="straightConnector1">
            <a:avLst/>
          </a:prstGeom>
          <a:noFill/>
          <a:ln cap="flat" cmpd="sng" w="28575">
            <a:solidFill>
              <a:schemeClr val="dk2"/>
            </a:solidFill>
            <a:prstDash val="solid"/>
            <a:round/>
            <a:headEnd len="med" w="med" type="none"/>
            <a:tailEnd len="med" w="med" type="none"/>
          </a:ln>
        </p:spPr>
      </p:cxnSp>
      <p:sp>
        <p:nvSpPr>
          <p:cNvPr id="596" name="Google Shape;596;p51"/>
          <p:cNvSpPr/>
          <p:nvPr/>
        </p:nvSpPr>
        <p:spPr>
          <a:xfrm>
            <a:off x="1921500" y="4320375"/>
            <a:ext cx="12069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Eng. Effort</a:t>
            </a:r>
            <a:endParaRPr>
              <a:solidFill>
                <a:schemeClr val="dk2"/>
              </a:solidFill>
              <a:latin typeface="Google Sans Medium"/>
              <a:ea typeface="Google Sans Medium"/>
              <a:cs typeface="Google Sans Medium"/>
              <a:sym typeface="Google Sans Medium"/>
            </a:endParaRPr>
          </a:p>
        </p:txBody>
      </p:sp>
      <p:cxnSp>
        <p:nvCxnSpPr>
          <p:cNvPr id="597" name="Google Shape;597;p51"/>
          <p:cNvCxnSpPr/>
          <p:nvPr/>
        </p:nvCxnSpPr>
        <p:spPr>
          <a:xfrm>
            <a:off x="1912950" y="3336950"/>
            <a:ext cx="0" cy="1341000"/>
          </a:xfrm>
          <a:prstGeom prst="straightConnector1">
            <a:avLst/>
          </a:prstGeom>
          <a:noFill/>
          <a:ln cap="flat" cmpd="sng" w="28575">
            <a:solidFill>
              <a:schemeClr val="dk2"/>
            </a:solidFill>
            <a:prstDash val="solid"/>
            <a:round/>
            <a:headEnd len="med" w="med" type="none"/>
            <a:tailEnd len="med" w="med" type="none"/>
          </a:ln>
        </p:spPr>
      </p:cxnSp>
      <p:sp>
        <p:nvSpPr>
          <p:cNvPr id="598" name="Google Shape;598;p51"/>
          <p:cNvSpPr txBox="1"/>
          <p:nvPr/>
        </p:nvSpPr>
        <p:spPr>
          <a:xfrm>
            <a:off x="7148085" y="160030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Google Sans"/>
                <a:ea typeface="Google Sans"/>
                <a:cs typeface="Google Sans"/>
                <a:sym typeface="Google Sans"/>
              </a:rPr>
              <a:t>✔</a:t>
            </a:r>
            <a:endParaRPr sz="1700">
              <a:solidFill>
                <a:schemeClr val="dk2"/>
              </a:solidFill>
              <a:latin typeface="Google Sans"/>
              <a:ea typeface="Google Sans"/>
              <a:cs typeface="Google Sans"/>
              <a:sym typeface="Google Sans"/>
            </a:endParaRPr>
          </a:p>
        </p:txBody>
      </p:sp>
      <p:sp>
        <p:nvSpPr>
          <p:cNvPr id="599" name="Google Shape;599;p51"/>
          <p:cNvSpPr txBox="1"/>
          <p:nvPr/>
        </p:nvSpPr>
        <p:spPr>
          <a:xfrm>
            <a:off x="3000476" y="367800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Google Sans"/>
                <a:ea typeface="Google Sans"/>
                <a:cs typeface="Google Sans"/>
                <a:sym typeface="Google Sans"/>
              </a:rPr>
              <a:t>✔</a:t>
            </a:r>
            <a:endParaRPr sz="1700">
              <a:solidFill>
                <a:schemeClr val="dk2"/>
              </a:solidFill>
              <a:latin typeface="Google Sans"/>
              <a:ea typeface="Google Sans"/>
              <a:cs typeface="Google Sans"/>
              <a:sym typeface="Google Sans"/>
            </a:endParaRPr>
          </a:p>
        </p:txBody>
      </p:sp>
      <p:sp>
        <p:nvSpPr>
          <p:cNvPr id="600" name="Google Shape;600;p51"/>
          <p:cNvSpPr txBox="1"/>
          <p:nvPr/>
        </p:nvSpPr>
        <p:spPr>
          <a:xfrm>
            <a:off x="3000487" y="397655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Google Sans"/>
                <a:ea typeface="Google Sans"/>
                <a:cs typeface="Google Sans"/>
                <a:sym typeface="Google Sans"/>
              </a:rPr>
              <a:t>✔</a:t>
            </a:r>
            <a:endParaRPr sz="1700">
              <a:solidFill>
                <a:schemeClr val="dk2"/>
              </a:solidFill>
              <a:latin typeface="Google Sans"/>
              <a:ea typeface="Google Sans"/>
              <a:cs typeface="Google Sans"/>
              <a:sym typeface="Google Sans"/>
            </a:endParaRPr>
          </a:p>
        </p:txBody>
      </p:sp>
      <p:sp>
        <p:nvSpPr>
          <p:cNvPr id="601" name="Google Shape;601;p51"/>
          <p:cNvSpPr txBox="1"/>
          <p:nvPr/>
        </p:nvSpPr>
        <p:spPr>
          <a:xfrm>
            <a:off x="3085774" y="427762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Google Sans"/>
                <a:ea typeface="Google Sans"/>
                <a:cs typeface="Google Sans"/>
                <a:sym typeface="Google Sans"/>
              </a:rPr>
              <a:t>✔</a:t>
            </a:r>
            <a:endParaRPr sz="1700">
              <a:solidFill>
                <a:schemeClr val="dk2"/>
              </a:solidFill>
              <a:latin typeface="Google Sans"/>
              <a:ea typeface="Google Sans"/>
              <a:cs typeface="Google Sans"/>
              <a:sym typeface="Google Sans"/>
            </a:endParaRPr>
          </a:p>
        </p:txBody>
      </p:sp>
      <p:sp>
        <p:nvSpPr>
          <p:cNvPr id="602" name="Google Shape;602;p51"/>
          <p:cNvSpPr txBox="1"/>
          <p:nvPr/>
        </p:nvSpPr>
        <p:spPr>
          <a:xfrm>
            <a:off x="4821649" y="337947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3"/>
                </a:solidFill>
                <a:latin typeface="Roboto"/>
                <a:ea typeface="Roboto"/>
                <a:cs typeface="Roboto"/>
                <a:sym typeface="Roboto"/>
              </a:rPr>
              <a:t>🅧</a:t>
            </a:r>
            <a:endParaRPr sz="1700">
              <a:solidFill>
                <a:schemeClr val="accent3"/>
              </a:solidFill>
              <a:latin typeface="Google Sans"/>
              <a:ea typeface="Google Sans"/>
              <a:cs typeface="Google Sans"/>
              <a:sym typeface="Google Sans"/>
            </a:endParaRPr>
          </a:p>
        </p:txBody>
      </p:sp>
      <p:sp>
        <p:nvSpPr>
          <p:cNvPr id="603" name="Google Shape;603;p51"/>
          <p:cNvSpPr txBox="1"/>
          <p:nvPr/>
        </p:nvSpPr>
        <p:spPr>
          <a:xfrm>
            <a:off x="7001010" y="249842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a:t>
            </a:r>
            <a:endParaRPr sz="1700">
              <a:solidFill>
                <a:schemeClr val="dk2"/>
              </a:solidFill>
              <a:latin typeface="Google Sans"/>
              <a:ea typeface="Google Sans"/>
              <a:cs typeface="Google Sans"/>
              <a:sym typeface="Google Sans"/>
            </a:endParaRPr>
          </a:p>
        </p:txBody>
      </p:sp>
      <p:sp>
        <p:nvSpPr>
          <p:cNvPr id="604" name="Google Shape;604;p51"/>
          <p:cNvSpPr txBox="1"/>
          <p:nvPr/>
        </p:nvSpPr>
        <p:spPr>
          <a:xfrm>
            <a:off x="7001010" y="219737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a:t>
            </a:r>
            <a:endParaRPr sz="1700">
              <a:solidFill>
                <a:schemeClr val="dk2"/>
              </a:solidFill>
              <a:latin typeface="Google Sans"/>
              <a:ea typeface="Google Sans"/>
              <a:cs typeface="Google Sans"/>
              <a:sym typeface="Google Sans"/>
            </a:endParaRPr>
          </a:p>
        </p:txBody>
      </p:sp>
      <p:sp>
        <p:nvSpPr>
          <p:cNvPr id="605" name="Google Shape;605;p51"/>
          <p:cNvSpPr txBox="1"/>
          <p:nvPr/>
        </p:nvSpPr>
        <p:spPr>
          <a:xfrm>
            <a:off x="6907174" y="189885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a:t>
            </a:r>
            <a:endParaRPr sz="1700">
              <a:solidFill>
                <a:schemeClr val="dk2"/>
              </a:solidFill>
              <a:latin typeface="Google Sans"/>
              <a:ea typeface="Google Sans"/>
              <a:cs typeface="Google Sans"/>
              <a:sym typeface="Google Sans"/>
            </a:endParaRPr>
          </a:p>
        </p:txBody>
      </p:sp>
      <p:sp>
        <p:nvSpPr>
          <p:cNvPr id="606" name="Google Shape;606;p51"/>
          <p:cNvSpPr txBox="1"/>
          <p:nvPr>
            <p:ph idx="4294967295" type="title"/>
          </p:nvPr>
        </p:nvSpPr>
        <p:spPr>
          <a:xfrm>
            <a:off x="344500" y="331956"/>
            <a:ext cx="3978000" cy="66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Portability </a:t>
            </a:r>
            <a:r>
              <a:rPr b="1" lang="en"/>
              <a:t>Trade-offs</a:t>
            </a:r>
            <a:endParaRPr b="1"/>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2"/>
          <p:cNvSpPr txBox="1"/>
          <p:nvPr/>
        </p:nvSpPr>
        <p:spPr>
          <a:xfrm>
            <a:off x="714500" y="1887780"/>
            <a:ext cx="1057800" cy="663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dk2"/>
                </a:solidFill>
                <a:latin typeface="Google Sans"/>
                <a:ea typeface="Google Sans"/>
                <a:cs typeface="Google Sans"/>
                <a:sym typeface="Google Sans"/>
              </a:rPr>
              <a:t>Option 1</a:t>
            </a:r>
            <a:endParaRPr b="1">
              <a:solidFill>
                <a:schemeClr val="dk2"/>
              </a:solidFill>
              <a:latin typeface="Google Sans"/>
              <a:ea typeface="Google Sans"/>
              <a:cs typeface="Google Sans"/>
              <a:sym typeface="Google Sans"/>
            </a:endParaRPr>
          </a:p>
        </p:txBody>
      </p:sp>
      <p:sp>
        <p:nvSpPr>
          <p:cNvPr id="612" name="Google Shape;612;p52"/>
          <p:cNvSpPr/>
          <p:nvPr/>
        </p:nvSpPr>
        <p:spPr>
          <a:xfrm>
            <a:off x="1917225" y="1643055"/>
            <a:ext cx="52800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Universal Code Portability/Compatibility</a:t>
            </a:r>
            <a:endParaRPr>
              <a:solidFill>
                <a:schemeClr val="dk2"/>
              </a:solidFill>
              <a:latin typeface="Google Sans Medium"/>
              <a:ea typeface="Google Sans Medium"/>
              <a:cs typeface="Google Sans Medium"/>
              <a:sym typeface="Google Sans Medium"/>
            </a:endParaRPr>
          </a:p>
        </p:txBody>
      </p:sp>
      <p:sp>
        <p:nvSpPr>
          <p:cNvPr id="613" name="Google Shape;613;p52"/>
          <p:cNvSpPr/>
          <p:nvPr/>
        </p:nvSpPr>
        <p:spPr>
          <a:xfrm>
            <a:off x="1917225" y="1941590"/>
            <a:ext cx="50325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Cost ($)</a:t>
            </a:r>
            <a:endParaRPr>
              <a:solidFill>
                <a:schemeClr val="dk2"/>
              </a:solidFill>
              <a:latin typeface="Google Sans Medium"/>
              <a:ea typeface="Google Sans Medium"/>
              <a:cs typeface="Google Sans Medium"/>
              <a:sym typeface="Google Sans Medium"/>
            </a:endParaRPr>
          </a:p>
        </p:txBody>
      </p:sp>
      <p:sp>
        <p:nvSpPr>
          <p:cNvPr id="614" name="Google Shape;614;p52"/>
          <p:cNvSpPr/>
          <p:nvPr/>
        </p:nvSpPr>
        <p:spPr>
          <a:xfrm>
            <a:off x="1917225" y="2240124"/>
            <a:ext cx="51264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Power Consumption (W)</a:t>
            </a:r>
            <a:endParaRPr>
              <a:solidFill>
                <a:schemeClr val="dk2"/>
              </a:solidFill>
              <a:latin typeface="Google Sans Medium"/>
              <a:ea typeface="Google Sans Medium"/>
              <a:cs typeface="Google Sans Medium"/>
              <a:sym typeface="Google Sans Medium"/>
            </a:endParaRPr>
          </a:p>
        </p:txBody>
      </p:sp>
      <p:sp>
        <p:nvSpPr>
          <p:cNvPr id="615" name="Google Shape;615;p52"/>
          <p:cNvSpPr txBox="1"/>
          <p:nvPr/>
        </p:nvSpPr>
        <p:spPr>
          <a:xfrm>
            <a:off x="714500" y="3675490"/>
            <a:ext cx="1057800" cy="663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latin typeface="Google Sans"/>
                <a:ea typeface="Google Sans"/>
                <a:cs typeface="Google Sans"/>
                <a:sym typeface="Google Sans"/>
              </a:rPr>
              <a:t>Option 2</a:t>
            </a:r>
            <a:endParaRPr b="1">
              <a:latin typeface="Google Sans"/>
              <a:ea typeface="Google Sans"/>
              <a:cs typeface="Google Sans"/>
              <a:sym typeface="Google Sans"/>
            </a:endParaRPr>
          </a:p>
        </p:txBody>
      </p:sp>
      <p:sp>
        <p:nvSpPr>
          <p:cNvPr id="616" name="Google Shape;616;p52"/>
          <p:cNvSpPr/>
          <p:nvPr/>
        </p:nvSpPr>
        <p:spPr>
          <a:xfrm>
            <a:off x="1917225" y="3422215"/>
            <a:ext cx="2951400" cy="281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lt2"/>
                </a:solidFill>
                <a:latin typeface="Google Sans Medium"/>
                <a:ea typeface="Google Sans Medium"/>
                <a:cs typeface="Google Sans Medium"/>
                <a:sym typeface="Google Sans Medium"/>
              </a:rPr>
              <a:t>Lower Code Portability</a:t>
            </a:r>
            <a:endParaRPr>
              <a:solidFill>
                <a:schemeClr val="lt2"/>
              </a:solidFill>
              <a:latin typeface="Google Sans Medium"/>
              <a:ea typeface="Google Sans Medium"/>
              <a:cs typeface="Google Sans Medium"/>
              <a:sym typeface="Google Sans Medium"/>
            </a:endParaRPr>
          </a:p>
        </p:txBody>
      </p:sp>
      <p:sp>
        <p:nvSpPr>
          <p:cNvPr id="617" name="Google Shape;617;p52"/>
          <p:cNvSpPr/>
          <p:nvPr/>
        </p:nvSpPr>
        <p:spPr>
          <a:xfrm>
            <a:off x="1917225" y="2541165"/>
            <a:ext cx="5126400" cy="28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dk2"/>
                </a:solidFill>
                <a:latin typeface="Google Sans Medium"/>
                <a:ea typeface="Google Sans Medium"/>
                <a:cs typeface="Google Sans Medium"/>
                <a:sym typeface="Google Sans Medium"/>
              </a:rPr>
              <a:t>Engineering Effort</a:t>
            </a:r>
            <a:endParaRPr>
              <a:solidFill>
                <a:schemeClr val="dk2"/>
              </a:solidFill>
              <a:latin typeface="Google Sans Medium"/>
              <a:ea typeface="Google Sans Medium"/>
              <a:cs typeface="Google Sans Medium"/>
              <a:sym typeface="Google Sans Medium"/>
            </a:endParaRPr>
          </a:p>
        </p:txBody>
      </p:sp>
      <p:cxnSp>
        <p:nvCxnSpPr>
          <p:cNvPr id="618" name="Google Shape;618;p52"/>
          <p:cNvCxnSpPr/>
          <p:nvPr/>
        </p:nvCxnSpPr>
        <p:spPr>
          <a:xfrm>
            <a:off x="1908675" y="1549230"/>
            <a:ext cx="0" cy="1341000"/>
          </a:xfrm>
          <a:prstGeom prst="straightConnector1">
            <a:avLst/>
          </a:prstGeom>
          <a:noFill/>
          <a:ln cap="flat" cmpd="sng" w="28575">
            <a:solidFill>
              <a:schemeClr val="dk2"/>
            </a:solidFill>
            <a:prstDash val="solid"/>
            <a:round/>
            <a:headEnd len="med" w="med" type="none"/>
            <a:tailEnd len="med" w="med" type="none"/>
          </a:ln>
        </p:spPr>
      </p:cxnSp>
      <p:sp>
        <p:nvSpPr>
          <p:cNvPr id="619" name="Google Shape;619;p52"/>
          <p:cNvSpPr/>
          <p:nvPr/>
        </p:nvSpPr>
        <p:spPr>
          <a:xfrm>
            <a:off x="1921500" y="4320375"/>
            <a:ext cx="1206900" cy="281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lt2"/>
                </a:solidFill>
                <a:latin typeface="Google Sans Medium"/>
                <a:ea typeface="Google Sans Medium"/>
                <a:cs typeface="Google Sans Medium"/>
                <a:sym typeface="Google Sans Medium"/>
              </a:rPr>
              <a:t>Eng. Effort</a:t>
            </a:r>
            <a:endParaRPr>
              <a:solidFill>
                <a:schemeClr val="lt2"/>
              </a:solidFill>
              <a:latin typeface="Google Sans Medium"/>
              <a:ea typeface="Google Sans Medium"/>
              <a:cs typeface="Google Sans Medium"/>
              <a:sym typeface="Google Sans Medium"/>
            </a:endParaRPr>
          </a:p>
        </p:txBody>
      </p:sp>
      <p:sp>
        <p:nvSpPr>
          <p:cNvPr id="620" name="Google Shape;620;p52"/>
          <p:cNvSpPr txBox="1"/>
          <p:nvPr/>
        </p:nvSpPr>
        <p:spPr>
          <a:xfrm>
            <a:off x="7148085" y="160030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Google Sans"/>
                <a:ea typeface="Google Sans"/>
                <a:cs typeface="Google Sans"/>
                <a:sym typeface="Google Sans"/>
              </a:rPr>
              <a:t>✔</a:t>
            </a:r>
            <a:endParaRPr sz="1700">
              <a:solidFill>
                <a:schemeClr val="dk2"/>
              </a:solidFill>
              <a:latin typeface="Google Sans"/>
              <a:ea typeface="Google Sans"/>
              <a:cs typeface="Google Sans"/>
              <a:sym typeface="Google Sans"/>
            </a:endParaRPr>
          </a:p>
        </p:txBody>
      </p:sp>
      <p:sp>
        <p:nvSpPr>
          <p:cNvPr id="621" name="Google Shape;621;p52"/>
          <p:cNvSpPr txBox="1"/>
          <p:nvPr/>
        </p:nvSpPr>
        <p:spPr>
          <a:xfrm>
            <a:off x="3085774" y="427762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accent4"/>
                </a:solidFill>
                <a:latin typeface="Google Sans"/>
                <a:ea typeface="Google Sans"/>
                <a:cs typeface="Google Sans"/>
                <a:sym typeface="Google Sans"/>
              </a:rPr>
              <a:t>✔</a:t>
            </a:r>
            <a:endParaRPr sz="1700">
              <a:solidFill>
                <a:schemeClr val="accent4"/>
              </a:solidFill>
              <a:latin typeface="Google Sans"/>
              <a:ea typeface="Google Sans"/>
              <a:cs typeface="Google Sans"/>
              <a:sym typeface="Google Sans"/>
            </a:endParaRPr>
          </a:p>
        </p:txBody>
      </p:sp>
      <p:sp>
        <p:nvSpPr>
          <p:cNvPr id="622" name="Google Shape;622;p52"/>
          <p:cNvSpPr txBox="1"/>
          <p:nvPr/>
        </p:nvSpPr>
        <p:spPr>
          <a:xfrm>
            <a:off x="4821649" y="337947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3"/>
                </a:solidFill>
                <a:latin typeface="Roboto"/>
                <a:ea typeface="Roboto"/>
                <a:cs typeface="Roboto"/>
                <a:sym typeface="Roboto"/>
              </a:rPr>
              <a:t>🅧</a:t>
            </a:r>
            <a:endParaRPr sz="1700">
              <a:solidFill>
                <a:schemeClr val="accent3"/>
              </a:solidFill>
              <a:latin typeface="Google Sans"/>
              <a:ea typeface="Google Sans"/>
              <a:cs typeface="Google Sans"/>
              <a:sym typeface="Google Sans"/>
            </a:endParaRPr>
          </a:p>
        </p:txBody>
      </p:sp>
      <p:sp>
        <p:nvSpPr>
          <p:cNvPr id="623" name="Google Shape;623;p52"/>
          <p:cNvSpPr txBox="1"/>
          <p:nvPr/>
        </p:nvSpPr>
        <p:spPr>
          <a:xfrm>
            <a:off x="7001010" y="249842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a:t>
            </a:r>
            <a:endParaRPr sz="1700">
              <a:solidFill>
                <a:schemeClr val="dk2"/>
              </a:solidFill>
              <a:latin typeface="Google Sans"/>
              <a:ea typeface="Google Sans"/>
              <a:cs typeface="Google Sans"/>
              <a:sym typeface="Google Sans"/>
            </a:endParaRPr>
          </a:p>
        </p:txBody>
      </p:sp>
      <p:sp>
        <p:nvSpPr>
          <p:cNvPr id="624" name="Google Shape;624;p52"/>
          <p:cNvSpPr txBox="1"/>
          <p:nvPr/>
        </p:nvSpPr>
        <p:spPr>
          <a:xfrm>
            <a:off x="7001010" y="2197375"/>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a:t>
            </a:r>
            <a:endParaRPr sz="1700">
              <a:solidFill>
                <a:schemeClr val="dk2"/>
              </a:solidFill>
              <a:latin typeface="Google Sans"/>
              <a:ea typeface="Google Sans"/>
              <a:cs typeface="Google Sans"/>
              <a:sym typeface="Google Sans"/>
            </a:endParaRPr>
          </a:p>
        </p:txBody>
      </p:sp>
      <p:sp>
        <p:nvSpPr>
          <p:cNvPr id="625" name="Google Shape;625;p52"/>
          <p:cNvSpPr txBox="1"/>
          <p:nvPr/>
        </p:nvSpPr>
        <p:spPr>
          <a:xfrm>
            <a:off x="6907174" y="189885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a:t>
            </a:r>
            <a:endParaRPr sz="1700">
              <a:solidFill>
                <a:schemeClr val="dk2"/>
              </a:solidFill>
              <a:latin typeface="Google Sans"/>
              <a:ea typeface="Google Sans"/>
              <a:cs typeface="Google Sans"/>
              <a:sym typeface="Google Sans"/>
            </a:endParaRPr>
          </a:p>
        </p:txBody>
      </p:sp>
      <p:sp>
        <p:nvSpPr>
          <p:cNvPr id="626" name="Google Shape;626;p52"/>
          <p:cNvSpPr txBox="1"/>
          <p:nvPr>
            <p:ph idx="4294967295" type="title"/>
          </p:nvPr>
        </p:nvSpPr>
        <p:spPr>
          <a:xfrm>
            <a:off x="344500" y="331956"/>
            <a:ext cx="3978000" cy="66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Portability </a:t>
            </a:r>
            <a:r>
              <a:rPr b="1" lang="en"/>
              <a:t>Trade-offs</a:t>
            </a:r>
            <a:endParaRPr b="1"/>
          </a:p>
        </p:txBody>
      </p:sp>
      <p:sp>
        <p:nvSpPr>
          <p:cNvPr id="627" name="Google Shape;627;p52"/>
          <p:cNvSpPr/>
          <p:nvPr/>
        </p:nvSpPr>
        <p:spPr>
          <a:xfrm>
            <a:off x="1917225" y="3720740"/>
            <a:ext cx="1125900" cy="281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lt2"/>
                </a:solidFill>
                <a:latin typeface="Google Sans Medium"/>
                <a:ea typeface="Google Sans Medium"/>
                <a:cs typeface="Google Sans Medium"/>
                <a:sym typeface="Google Sans Medium"/>
              </a:rPr>
              <a:t>Cost ($)</a:t>
            </a:r>
            <a:endParaRPr>
              <a:solidFill>
                <a:schemeClr val="lt2"/>
              </a:solidFill>
              <a:latin typeface="Google Sans Medium"/>
              <a:ea typeface="Google Sans Medium"/>
              <a:cs typeface="Google Sans Medium"/>
              <a:sym typeface="Google Sans Medium"/>
            </a:endParaRPr>
          </a:p>
        </p:txBody>
      </p:sp>
      <p:sp>
        <p:nvSpPr>
          <p:cNvPr id="628" name="Google Shape;628;p52"/>
          <p:cNvSpPr/>
          <p:nvPr/>
        </p:nvSpPr>
        <p:spPr>
          <a:xfrm>
            <a:off x="1917225" y="4019300"/>
            <a:ext cx="1125900" cy="281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lt2"/>
                </a:solidFill>
                <a:latin typeface="Google Sans Medium"/>
                <a:ea typeface="Google Sans Medium"/>
                <a:cs typeface="Google Sans Medium"/>
                <a:sym typeface="Google Sans Medium"/>
              </a:rPr>
              <a:t>Power (W)</a:t>
            </a:r>
            <a:endParaRPr>
              <a:solidFill>
                <a:schemeClr val="lt2"/>
              </a:solidFill>
              <a:latin typeface="Google Sans Medium"/>
              <a:ea typeface="Google Sans Medium"/>
              <a:cs typeface="Google Sans Medium"/>
              <a:sym typeface="Google Sans Medium"/>
            </a:endParaRPr>
          </a:p>
        </p:txBody>
      </p:sp>
      <p:sp>
        <p:nvSpPr>
          <p:cNvPr id="629" name="Google Shape;629;p52"/>
          <p:cNvSpPr txBox="1"/>
          <p:nvPr/>
        </p:nvSpPr>
        <p:spPr>
          <a:xfrm>
            <a:off x="3000476" y="367800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accent4"/>
                </a:solidFill>
                <a:latin typeface="Google Sans"/>
                <a:ea typeface="Google Sans"/>
                <a:cs typeface="Google Sans"/>
                <a:sym typeface="Google Sans"/>
              </a:rPr>
              <a:t>✔</a:t>
            </a:r>
            <a:endParaRPr sz="1700">
              <a:solidFill>
                <a:schemeClr val="accent4"/>
              </a:solidFill>
              <a:latin typeface="Google Sans"/>
              <a:ea typeface="Google Sans"/>
              <a:cs typeface="Google Sans"/>
              <a:sym typeface="Google Sans"/>
            </a:endParaRPr>
          </a:p>
        </p:txBody>
      </p:sp>
      <p:sp>
        <p:nvSpPr>
          <p:cNvPr id="630" name="Google Shape;630;p52"/>
          <p:cNvSpPr txBox="1"/>
          <p:nvPr/>
        </p:nvSpPr>
        <p:spPr>
          <a:xfrm>
            <a:off x="3000487" y="3976550"/>
            <a:ext cx="6057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accent4"/>
                </a:solidFill>
                <a:latin typeface="Google Sans"/>
                <a:ea typeface="Google Sans"/>
                <a:cs typeface="Google Sans"/>
                <a:sym typeface="Google Sans"/>
              </a:rPr>
              <a:t>✔</a:t>
            </a:r>
            <a:endParaRPr sz="1700">
              <a:solidFill>
                <a:schemeClr val="accent4"/>
              </a:solidFill>
              <a:latin typeface="Google Sans"/>
              <a:ea typeface="Google Sans"/>
              <a:cs typeface="Google Sans"/>
              <a:sym typeface="Google Sans"/>
            </a:endParaRPr>
          </a:p>
        </p:txBody>
      </p:sp>
      <p:cxnSp>
        <p:nvCxnSpPr>
          <p:cNvPr id="631" name="Google Shape;631;p52"/>
          <p:cNvCxnSpPr/>
          <p:nvPr/>
        </p:nvCxnSpPr>
        <p:spPr>
          <a:xfrm>
            <a:off x="1912950" y="3336950"/>
            <a:ext cx="0" cy="13410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53"/>
          <p:cNvSpPr txBox="1"/>
          <p:nvPr>
            <p:ph idx="1" type="body"/>
          </p:nvPr>
        </p:nvSpPr>
        <p:spPr>
          <a:xfrm>
            <a:off x="377275" y="1311625"/>
            <a:ext cx="3790500" cy="114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Sacrifice portability across systems for efficiency in system performance and power efficiency</a:t>
            </a:r>
            <a:endParaRPr>
              <a:latin typeface="Google Sans"/>
              <a:ea typeface="Google Sans"/>
              <a:cs typeface="Google Sans"/>
              <a:sym typeface="Google Sans"/>
            </a:endParaRPr>
          </a:p>
        </p:txBody>
      </p:sp>
      <p:sp>
        <p:nvSpPr>
          <p:cNvPr id="637" name="Google Shape;637;p53"/>
          <p:cNvSpPr txBox="1"/>
          <p:nvPr/>
        </p:nvSpPr>
        <p:spPr>
          <a:xfrm>
            <a:off x="4731750" y="1453966"/>
            <a:ext cx="939600" cy="589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latin typeface="Google Sans"/>
                <a:ea typeface="Google Sans"/>
                <a:cs typeface="Google Sans"/>
                <a:sym typeface="Google Sans"/>
              </a:rPr>
              <a:t>Option 2</a:t>
            </a:r>
            <a:endParaRPr b="1">
              <a:latin typeface="Google Sans"/>
              <a:ea typeface="Google Sans"/>
              <a:cs typeface="Google Sans"/>
              <a:sym typeface="Google Sans"/>
            </a:endParaRPr>
          </a:p>
        </p:txBody>
      </p:sp>
      <p:sp>
        <p:nvSpPr>
          <p:cNvPr id="638" name="Google Shape;638;p53"/>
          <p:cNvSpPr/>
          <p:nvPr/>
        </p:nvSpPr>
        <p:spPr>
          <a:xfrm>
            <a:off x="5799835" y="1229044"/>
            <a:ext cx="2621100" cy="249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lt2"/>
                </a:solidFill>
                <a:latin typeface="Google Sans Medium"/>
                <a:ea typeface="Google Sans Medium"/>
                <a:cs typeface="Google Sans Medium"/>
                <a:sym typeface="Google Sans Medium"/>
              </a:rPr>
              <a:t>Lower Code Portability</a:t>
            </a:r>
            <a:endParaRPr sz="1200">
              <a:solidFill>
                <a:schemeClr val="lt2"/>
              </a:solidFill>
              <a:latin typeface="Google Sans Medium"/>
              <a:ea typeface="Google Sans Medium"/>
              <a:cs typeface="Google Sans Medium"/>
              <a:sym typeface="Google Sans Medium"/>
            </a:endParaRPr>
          </a:p>
        </p:txBody>
      </p:sp>
      <p:sp>
        <p:nvSpPr>
          <p:cNvPr id="639" name="Google Shape;639;p53"/>
          <p:cNvSpPr/>
          <p:nvPr/>
        </p:nvSpPr>
        <p:spPr>
          <a:xfrm>
            <a:off x="5799826" y="1494150"/>
            <a:ext cx="939600" cy="249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lt2"/>
                </a:solidFill>
                <a:latin typeface="Google Sans Medium"/>
                <a:ea typeface="Google Sans Medium"/>
                <a:cs typeface="Google Sans Medium"/>
                <a:sym typeface="Google Sans Medium"/>
              </a:rPr>
              <a:t>Cost ($)</a:t>
            </a:r>
            <a:endParaRPr sz="1200">
              <a:solidFill>
                <a:schemeClr val="lt2"/>
              </a:solidFill>
              <a:latin typeface="Google Sans Medium"/>
              <a:ea typeface="Google Sans Medium"/>
              <a:cs typeface="Google Sans Medium"/>
              <a:sym typeface="Google Sans Medium"/>
            </a:endParaRPr>
          </a:p>
        </p:txBody>
      </p:sp>
      <p:sp>
        <p:nvSpPr>
          <p:cNvPr id="640" name="Google Shape;640;p53"/>
          <p:cNvSpPr/>
          <p:nvPr/>
        </p:nvSpPr>
        <p:spPr>
          <a:xfrm>
            <a:off x="5799824" y="1759275"/>
            <a:ext cx="962100" cy="249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lt2"/>
                </a:solidFill>
                <a:latin typeface="Google Sans Medium"/>
                <a:ea typeface="Google Sans Medium"/>
                <a:cs typeface="Google Sans Medium"/>
                <a:sym typeface="Google Sans Medium"/>
              </a:rPr>
              <a:t>Power (W)</a:t>
            </a:r>
            <a:endParaRPr sz="1200">
              <a:solidFill>
                <a:schemeClr val="lt2"/>
              </a:solidFill>
              <a:latin typeface="Google Sans Medium"/>
              <a:ea typeface="Google Sans Medium"/>
              <a:cs typeface="Google Sans Medium"/>
              <a:sym typeface="Google Sans Medium"/>
            </a:endParaRPr>
          </a:p>
        </p:txBody>
      </p:sp>
      <p:sp>
        <p:nvSpPr>
          <p:cNvPr id="641" name="Google Shape;641;p53"/>
          <p:cNvSpPr/>
          <p:nvPr/>
        </p:nvSpPr>
        <p:spPr>
          <a:xfrm>
            <a:off x="5803631" y="2026657"/>
            <a:ext cx="1071900" cy="249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lt2"/>
                </a:solidFill>
                <a:latin typeface="Google Sans Medium"/>
                <a:ea typeface="Google Sans Medium"/>
                <a:cs typeface="Google Sans Medium"/>
                <a:sym typeface="Google Sans Medium"/>
              </a:rPr>
              <a:t>Eng. Effort</a:t>
            </a:r>
            <a:endParaRPr sz="1200">
              <a:solidFill>
                <a:schemeClr val="lt2"/>
              </a:solidFill>
              <a:latin typeface="Google Sans Medium"/>
              <a:ea typeface="Google Sans Medium"/>
              <a:cs typeface="Google Sans Medium"/>
              <a:sym typeface="Google Sans Medium"/>
            </a:endParaRPr>
          </a:p>
        </p:txBody>
      </p:sp>
      <p:cxnSp>
        <p:nvCxnSpPr>
          <p:cNvPr id="642" name="Google Shape;642;p53"/>
          <p:cNvCxnSpPr/>
          <p:nvPr/>
        </p:nvCxnSpPr>
        <p:spPr>
          <a:xfrm>
            <a:off x="5796039" y="1153325"/>
            <a:ext cx="0" cy="1191000"/>
          </a:xfrm>
          <a:prstGeom prst="straightConnector1">
            <a:avLst/>
          </a:prstGeom>
          <a:noFill/>
          <a:ln cap="flat" cmpd="sng" w="28575">
            <a:solidFill>
              <a:schemeClr val="dk2"/>
            </a:solidFill>
            <a:prstDash val="solid"/>
            <a:round/>
            <a:headEnd len="med" w="med" type="none"/>
            <a:tailEnd len="med" w="med" type="none"/>
          </a:ln>
        </p:spPr>
      </p:cxnSp>
      <p:sp>
        <p:nvSpPr>
          <p:cNvPr id="643" name="Google Shape;643;p53"/>
          <p:cNvSpPr txBox="1"/>
          <p:nvPr/>
        </p:nvSpPr>
        <p:spPr>
          <a:xfrm>
            <a:off x="6703820" y="1456195"/>
            <a:ext cx="537900" cy="3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accent4"/>
                </a:solidFill>
                <a:latin typeface="Google Sans"/>
                <a:ea typeface="Google Sans"/>
                <a:cs typeface="Google Sans"/>
                <a:sym typeface="Google Sans"/>
              </a:rPr>
              <a:t>✔</a:t>
            </a:r>
            <a:endParaRPr sz="1700">
              <a:solidFill>
                <a:schemeClr val="accent4"/>
              </a:solidFill>
              <a:latin typeface="Google Sans"/>
              <a:ea typeface="Google Sans"/>
              <a:cs typeface="Google Sans"/>
              <a:sym typeface="Google Sans"/>
            </a:endParaRPr>
          </a:p>
        </p:txBody>
      </p:sp>
      <p:sp>
        <p:nvSpPr>
          <p:cNvPr id="644" name="Google Shape;644;p53"/>
          <p:cNvSpPr txBox="1"/>
          <p:nvPr/>
        </p:nvSpPr>
        <p:spPr>
          <a:xfrm>
            <a:off x="6739421" y="1721323"/>
            <a:ext cx="537900" cy="3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accent4"/>
                </a:solidFill>
                <a:latin typeface="Google Sans"/>
                <a:ea typeface="Google Sans"/>
                <a:cs typeface="Google Sans"/>
                <a:sym typeface="Google Sans"/>
              </a:rPr>
              <a:t>✔</a:t>
            </a:r>
            <a:endParaRPr sz="1700">
              <a:solidFill>
                <a:schemeClr val="accent4"/>
              </a:solidFill>
              <a:latin typeface="Google Sans"/>
              <a:ea typeface="Google Sans"/>
              <a:cs typeface="Google Sans"/>
              <a:sym typeface="Google Sans"/>
            </a:endParaRPr>
          </a:p>
        </p:txBody>
      </p:sp>
      <p:sp>
        <p:nvSpPr>
          <p:cNvPr id="645" name="Google Shape;645;p53"/>
          <p:cNvSpPr txBox="1"/>
          <p:nvPr/>
        </p:nvSpPr>
        <p:spPr>
          <a:xfrm>
            <a:off x="6841420" y="1988693"/>
            <a:ext cx="537900" cy="3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chemeClr val="accent4"/>
                </a:solidFill>
                <a:latin typeface="Google Sans"/>
                <a:ea typeface="Google Sans"/>
                <a:cs typeface="Google Sans"/>
                <a:sym typeface="Google Sans"/>
              </a:rPr>
              <a:t>✔</a:t>
            </a:r>
            <a:endParaRPr sz="1700">
              <a:solidFill>
                <a:schemeClr val="accent4"/>
              </a:solidFill>
              <a:latin typeface="Google Sans"/>
              <a:ea typeface="Google Sans"/>
              <a:cs typeface="Google Sans"/>
              <a:sym typeface="Google Sans"/>
            </a:endParaRPr>
          </a:p>
        </p:txBody>
      </p:sp>
      <p:sp>
        <p:nvSpPr>
          <p:cNvPr id="646" name="Google Shape;646;p53"/>
          <p:cNvSpPr txBox="1"/>
          <p:nvPr/>
        </p:nvSpPr>
        <p:spPr>
          <a:xfrm>
            <a:off x="8379121" y="1191089"/>
            <a:ext cx="537900" cy="3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3"/>
                </a:solidFill>
                <a:latin typeface="Roboto"/>
                <a:ea typeface="Roboto"/>
                <a:cs typeface="Roboto"/>
                <a:sym typeface="Roboto"/>
              </a:rPr>
              <a:t>🅧</a:t>
            </a:r>
            <a:endParaRPr sz="1700">
              <a:solidFill>
                <a:schemeClr val="accent3"/>
              </a:solidFill>
              <a:latin typeface="Google Sans"/>
              <a:ea typeface="Google Sans"/>
              <a:cs typeface="Google Sans"/>
              <a:sym typeface="Google Sans"/>
            </a:endParaRPr>
          </a:p>
        </p:txBody>
      </p:sp>
      <p:sp>
        <p:nvSpPr>
          <p:cNvPr id="647" name="Google Shape;647;p53"/>
          <p:cNvSpPr txBox="1"/>
          <p:nvPr>
            <p:ph type="title"/>
          </p:nvPr>
        </p:nvSpPr>
        <p:spPr>
          <a:xfrm>
            <a:off x="344500" y="375300"/>
            <a:ext cx="3978000" cy="66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Portability </a:t>
            </a:r>
            <a:r>
              <a:rPr b="1" lang="en"/>
              <a:t>Trade-offs</a:t>
            </a:r>
            <a:endParaRPr b="1"/>
          </a:p>
        </p:txBody>
      </p:sp>
      <p:pic>
        <p:nvPicPr>
          <p:cNvPr id="648" name="Google Shape;648;p53"/>
          <p:cNvPicPr preferRelativeResize="0"/>
          <p:nvPr/>
        </p:nvPicPr>
        <p:blipFill>
          <a:blip r:embed="rId3">
            <a:alphaModFix/>
          </a:blip>
          <a:stretch>
            <a:fillRect/>
          </a:stretch>
        </p:blipFill>
        <p:spPr>
          <a:xfrm>
            <a:off x="553825" y="2630839"/>
            <a:ext cx="1611230" cy="1073901"/>
          </a:xfrm>
          <a:prstGeom prst="rect">
            <a:avLst/>
          </a:prstGeom>
          <a:noFill/>
          <a:ln>
            <a:noFill/>
          </a:ln>
        </p:spPr>
      </p:pic>
      <p:pic>
        <p:nvPicPr>
          <p:cNvPr id="649" name="Google Shape;649;p53"/>
          <p:cNvPicPr preferRelativeResize="0"/>
          <p:nvPr/>
        </p:nvPicPr>
        <p:blipFill>
          <a:blip r:embed="rId4">
            <a:alphaModFix/>
          </a:blip>
          <a:stretch>
            <a:fillRect/>
          </a:stretch>
        </p:blipFill>
        <p:spPr>
          <a:xfrm>
            <a:off x="2322025" y="2509163"/>
            <a:ext cx="1812966" cy="1317263"/>
          </a:xfrm>
          <a:prstGeom prst="rect">
            <a:avLst/>
          </a:prstGeom>
          <a:noFill/>
          <a:ln>
            <a:noFill/>
          </a:ln>
        </p:spPr>
      </p:pic>
      <p:grpSp>
        <p:nvGrpSpPr>
          <p:cNvPr id="650" name="Google Shape;650;p53"/>
          <p:cNvGrpSpPr/>
          <p:nvPr/>
        </p:nvGrpSpPr>
        <p:grpSpPr>
          <a:xfrm>
            <a:off x="462325" y="3915412"/>
            <a:ext cx="3620400" cy="810363"/>
            <a:chOff x="462325" y="3915412"/>
            <a:chExt cx="3620400" cy="810363"/>
          </a:xfrm>
        </p:grpSpPr>
        <p:sp>
          <p:nvSpPr>
            <p:cNvPr id="651" name="Google Shape;651;p53"/>
            <p:cNvSpPr txBox="1"/>
            <p:nvPr/>
          </p:nvSpPr>
          <p:spPr>
            <a:xfrm>
              <a:off x="462325" y="3915412"/>
              <a:ext cx="1810200" cy="5895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Google Sans"/>
                  <a:ea typeface="Google Sans"/>
                  <a:cs typeface="Google Sans"/>
                  <a:sym typeface="Google Sans"/>
                </a:rPr>
                <a:t>🅧</a:t>
              </a:r>
              <a:endParaRPr b="1" sz="1800">
                <a:latin typeface="Google Sans"/>
                <a:ea typeface="Google Sans"/>
                <a:cs typeface="Google Sans"/>
                <a:sym typeface="Google Sans"/>
              </a:endParaRPr>
            </a:p>
          </p:txBody>
        </p:sp>
        <p:sp>
          <p:nvSpPr>
            <p:cNvPr id="652" name="Google Shape;652;p53"/>
            <p:cNvSpPr txBox="1"/>
            <p:nvPr/>
          </p:nvSpPr>
          <p:spPr>
            <a:xfrm>
              <a:off x="2272525" y="3915412"/>
              <a:ext cx="1810200" cy="5895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accent4"/>
                  </a:solidFill>
                  <a:latin typeface="Google Sans"/>
                  <a:ea typeface="Google Sans"/>
                  <a:cs typeface="Google Sans"/>
                  <a:sym typeface="Google Sans"/>
                </a:rPr>
                <a:t>✔</a:t>
              </a:r>
              <a:endParaRPr b="1" sz="2200">
                <a:latin typeface="Google Sans"/>
                <a:ea typeface="Google Sans"/>
                <a:cs typeface="Google Sans"/>
                <a:sym typeface="Google Sans"/>
              </a:endParaRPr>
            </a:p>
          </p:txBody>
        </p:sp>
        <p:sp>
          <p:nvSpPr>
            <p:cNvPr id="653" name="Google Shape;653;p53"/>
            <p:cNvSpPr/>
            <p:nvPr/>
          </p:nvSpPr>
          <p:spPr>
            <a:xfrm rot="10800000">
              <a:off x="462325" y="4475875"/>
              <a:ext cx="3620400" cy="249900"/>
            </a:xfrm>
            <a:prstGeom prst="round2Same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3"/>
            <p:cNvSpPr txBox="1"/>
            <p:nvPr/>
          </p:nvSpPr>
          <p:spPr>
            <a:xfrm>
              <a:off x="1032625" y="4440155"/>
              <a:ext cx="2479800" cy="27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chemeClr val="lt2"/>
                  </a:solidFill>
                  <a:latin typeface="Google Sans"/>
                  <a:ea typeface="Google Sans"/>
                  <a:cs typeface="Google Sans"/>
                  <a:sym typeface="Google Sans"/>
                </a:rPr>
                <a:t>Specific HW Implementation of a Library</a:t>
              </a:r>
              <a:endParaRPr b="1" sz="900">
                <a:solidFill>
                  <a:schemeClr val="lt2"/>
                </a:solidFill>
                <a:latin typeface="Google Sans"/>
                <a:ea typeface="Google Sans"/>
                <a:cs typeface="Google Sans"/>
                <a:sym typeface="Google Sans"/>
              </a:endParaRPr>
            </a:p>
            <a:p>
              <a:pPr indent="0" lvl="0" marL="0" rtl="0" algn="l">
                <a:spcBef>
                  <a:spcPts val="0"/>
                </a:spcBef>
                <a:spcAft>
                  <a:spcPts val="0"/>
                </a:spcAft>
                <a:buNone/>
              </a:pPr>
              <a:r>
                <a:t/>
              </a:r>
              <a:endParaRPr>
                <a:latin typeface="Roboto"/>
                <a:ea typeface="Roboto"/>
                <a:cs typeface="Roboto"/>
                <a:sym typeface="Roboto"/>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54"/>
          <p:cNvSpPr txBox="1"/>
          <p:nvPr>
            <p:ph type="title"/>
          </p:nvPr>
        </p:nvSpPr>
        <p:spPr>
          <a:xfrm>
            <a:off x="344500" y="375300"/>
            <a:ext cx="3978000" cy="66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Portability </a:t>
            </a:r>
            <a:r>
              <a:rPr b="1" lang="en"/>
              <a:t>Trade-offs</a:t>
            </a:r>
            <a:endParaRPr b="1"/>
          </a:p>
        </p:txBody>
      </p:sp>
      <p:pic>
        <p:nvPicPr>
          <p:cNvPr id="660" name="Google Shape;660;p54"/>
          <p:cNvPicPr preferRelativeResize="0"/>
          <p:nvPr/>
        </p:nvPicPr>
        <p:blipFill>
          <a:blip r:embed="rId3">
            <a:alphaModFix/>
          </a:blip>
          <a:stretch>
            <a:fillRect/>
          </a:stretch>
        </p:blipFill>
        <p:spPr>
          <a:xfrm>
            <a:off x="553825" y="2630839"/>
            <a:ext cx="1611230" cy="1073901"/>
          </a:xfrm>
          <a:prstGeom prst="rect">
            <a:avLst/>
          </a:prstGeom>
          <a:noFill/>
          <a:ln>
            <a:noFill/>
          </a:ln>
        </p:spPr>
      </p:pic>
      <p:pic>
        <p:nvPicPr>
          <p:cNvPr id="661" name="Google Shape;661;p54"/>
          <p:cNvPicPr preferRelativeResize="0"/>
          <p:nvPr/>
        </p:nvPicPr>
        <p:blipFill>
          <a:blip r:embed="rId4">
            <a:alphaModFix/>
          </a:blip>
          <a:stretch>
            <a:fillRect/>
          </a:stretch>
        </p:blipFill>
        <p:spPr>
          <a:xfrm>
            <a:off x="2322025" y="2509163"/>
            <a:ext cx="1812966" cy="1317263"/>
          </a:xfrm>
          <a:prstGeom prst="rect">
            <a:avLst/>
          </a:prstGeom>
          <a:noFill/>
          <a:ln>
            <a:noFill/>
          </a:ln>
        </p:spPr>
      </p:pic>
      <p:grpSp>
        <p:nvGrpSpPr>
          <p:cNvPr id="662" name="Google Shape;662;p54"/>
          <p:cNvGrpSpPr/>
          <p:nvPr/>
        </p:nvGrpSpPr>
        <p:grpSpPr>
          <a:xfrm>
            <a:off x="462325" y="3915412"/>
            <a:ext cx="3620400" cy="810363"/>
            <a:chOff x="462325" y="3915412"/>
            <a:chExt cx="3620400" cy="810363"/>
          </a:xfrm>
        </p:grpSpPr>
        <p:sp>
          <p:nvSpPr>
            <p:cNvPr id="663" name="Google Shape;663;p54"/>
            <p:cNvSpPr txBox="1"/>
            <p:nvPr/>
          </p:nvSpPr>
          <p:spPr>
            <a:xfrm>
              <a:off x="462325" y="3915412"/>
              <a:ext cx="1810200" cy="5895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Google Sans"/>
                  <a:ea typeface="Google Sans"/>
                  <a:cs typeface="Google Sans"/>
                  <a:sym typeface="Google Sans"/>
                </a:rPr>
                <a:t>🅧</a:t>
              </a:r>
              <a:endParaRPr b="1" sz="1800">
                <a:latin typeface="Google Sans"/>
                <a:ea typeface="Google Sans"/>
                <a:cs typeface="Google Sans"/>
                <a:sym typeface="Google Sans"/>
              </a:endParaRPr>
            </a:p>
          </p:txBody>
        </p:sp>
        <p:sp>
          <p:nvSpPr>
            <p:cNvPr id="664" name="Google Shape;664;p54"/>
            <p:cNvSpPr txBox="1"/>
            <p:nvPr/>
          </p:nvSpPr>
          <p:spPr>
            <a:xfrm>
              <a:off x="2272525" y="3915412"/>
              <a:ext cx="1810200" cy="5895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accent4"/>
                  </a:solidFill>
                  <a:latin typeface="Google Sans"/>
                  <a:ea typeface="Google Sans"/>
                  <a:cs typeface="Google Sans"/>
                  <a:sym typeface="Google Sans"/>
                </a:rPr>
                <a:t>✔</a:t>
              </a:r>
              <a:endParaRPr b="1" sz="2200">
                <a:latin typeface="Google Sans"/>
                <a:ea typeface="Google Sans"/>
                <a:cs typeface="Google Sans"/>
                <a:sym typeface="Google Sans"/>
              </a:endParaRPr>
            </a:p>
          </p:txBody>
        </p:sp>
        <p:sp>
          <p:nvSpPr>
            <p:cNvPr id="665" name="Google Shape;665;p54"/>
            <p:cNvSpPr/>
            <p:nvPr/>
          </p:nvSpPr>
          <p:spPr>
            <a:xfrm rot="10800000">
              <a:off x="462325" y="4475875"/>
              <a:ext cx="3620400" cy="249900"/>
            </a:xfrm>
            <a:prstGeom prst="round2SameRect">
              <a:avLst>
                <a:gd fmla="val 16667" name="adj1"/>
                <a:gd fmla="val 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4"/>
            <p:cNvSpPr txBox="1"/>
            <p:nvPr/>
          </p:nvSpPr>
          <p:spPr>
            <a:xfrm>
              <a:off x="1032625" y="4440155"/>
              <a:ext cx="2479800" cy="27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chemeClr val="lt2"/>
                  </a:solidFill>
                  <a:latin typeface="Google Sans"/>
                  <a:ea typeface="Google Sans"/>
                  <a:cs typeface="Google Sans"/>
                  <a:sym typeface="Google Sans"/>
                </a:rPr>
                <a:t>Specific HW Implementation of a Library</a:t>
              </a:r>
              <a:endParaRPr b="1" sz="900">
                <a:solidFill>
                  <a:schemeClr val="lt2"/>
                </a:solidFill>
                <a:latin typeface="Google Sans"/>
                <a:ea typeface="Google Sans"/>
                <a:cs typeface="Google Sans"/>
                <a:sym typeface="Google Sans"/>
              </a:endParaRPr>
            </a:p>
            <a:p>
              <a:pPr indent="0" lvl="0" marL="0" rtl="0" algn="l">
                <a:spcBef>
                  <a:spcPts val="0"/>
                </a:spcBef>
                <a:spcAft>
                  <a:spcPts val="0"/>
                </a:spcAft>
                <a:buNone/>
              </a:pPr>
              <a:r>
                <a:t/>
              </a:r>
              <a:endParaRPr>
                <a:latin typeface="Roboto"/>
                <a:ea typeface="Roboto"/>
                <a:cs typeface="Roboto"/>
                <a:sym typeface="Roboto"/>
              </a:endParaRPr>
            </a:p>
          </p:txBody>
        </p:sp>
      </p:grpSp>
      <p:sp>
        <p:nvSpPr>
          <p:cNvPr id="667" name="Google Shape;667;p54"/>
          <p:cNvSpPr txBox="1"/>
          <p:nvPr>
            <p:ph type="title"/>
          </p:nvPr>
        </p:nvSpPr>
        <p:spPr>
          <a:xfrm>
            <a:off x="4796750" y="375300"/>
            <a:ext cx="4204500" cy="322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Question:</a:t>
            </a:r>
            <a:endParaRPr b="1"/>
          </a:p>
          <a:p>
            <a:pPr indent="0" lvl="0" marL="0" rtl="0" algn="l">
              <a:spcBef>
                <a:spcPts val="0"/>
              </a:spcBef>
              <a:spcAft>
                <a:spcPts val="0"/>
              </a:spcAft>
              <a:buNone/>
            </a:pPr>
            <a:r>
              <a:t/>
            </a:r>
            <a:endParaRPr b="1"/>
          </a:p>
          <a:p>
            <a:pPr indent="0" lvl="0" marL="0" rtl="0" algn="l">
              <a:lnSpc>
                <a:spcPct val="130000"/>
              </a:lnSpc>
              <a:spcBef>
                <a:spcPts val="0"/>
              </a:spcBef>
              <a:spcAft>
                <a:spcPts val="0"/>
              </a:spcAft>
              <a:buClr>
                <a:schemeClr val="dk1"/>
              </a:buClr>
              <a:buSzPts val="1100"/>
              <a:buFont typeface="Arial"/>
              <a:buNone/>
            </a:pPr>
            <a:r>
              <a:rPr lang="en" sz="2200">
                <a:solidFill>
                  <a:schemeClr val="dk1"/>
                </a:solidFill>
              </a:rPr>
              <a:t>How do we enable </a:t>
            </a:r>
            <a:r>
              <a:rPr b="1" lang="en" sz="2200">
                <a:solidFill>
                  <a:schemeClr val="dk1"/>
                </a:solidFill>
              </a:rPr>
              <a:t>TinyML</a:t>
            </a:r>
            <a:r>
              <a:rPr lang="en" sz="2200">
                <a:solidFill>
                  <a:schemeClr val="dk1"/>
                </a:solidFill>
              </a:rPr>
              <a:t> uniformly across these different systems if there is </a:t>
            </a:r>
            <a:r>
              <a:rPr b="1" lang="en" sz="2200">
                <a:solidFill>
                  <a:schemeClr val="dk1"/>
                </a:solidFill>
              </a:rPr>
              <a:t>lower </a:t>
            </a:r>
            <a:r>
              <a:rPr lang="en" sz="2200">
                <a:solidFill>
                  <a:schemeClr val="dk1"/>
                </a:solidFill>
              </a:rPr>
              <a:t>platform portability?</a:t>
            </a:r>
            <a:endParaRPr b="1" sz="3400">
              <a:solidFill>
                <a:schemeClr val="dk1"/>
              </a:solidFill>
            </a:endParaRPr>
          </a:p>
        </p:txBody>
      </p:sp>
      <p:sp>
        <p:nvSpPr>
          <p:cNvPr id="668" name="Google Shape;668;p54"/>
          <p:cNvSpPr txBox="1"/>
          <p:nvPr>
            <p:ph idx="1" type="body"/>
          </p:nvPr>
        </p:nvSpPr>
        <p:spPr>
          <a:xfrm>
            <a:off x="377275" y="1083025"/>
            <a:ext cx="3790500" cy="114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Sacrifice portability across systems for efficiency in system performance and power efficiency</a:t>
            </a:r>
            <a:endParaRPr>
              <a:latin typeface="Google Sans"/>
              <a:ea typeface="Google Sans"/>
              <a:cs typeface="Google Sans"/>
              <a:sym typeface="Google Sans"/>
            </a:endParaRPr>
          </a:p>
        </p:txBody>
      </p:sp>
      <p:sp>
        <p:nvSpPr>
          <p:cNvPr id="669" name="Google Shape;669;p54"/>
          <p:cNvSpPr/>
          <p:nvPr/>
        </p:nvSpPr>
        <p:spPr>
          <a:xfrm>
            <a:off x="-32225" y="0"/>
            <a:ext cx="4595700" cy="5143500"/>
          </a:xfrm>
          <a:prstGeom prst="rect">
            <a:avLst/>
          </a:prstGeom>
          <a:solidFill>
            <a:srgbClr val="F8F9FA">
              <a:alpha val="52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55"/>
          <p:cNvSpPr/>
          <p:nvPr/>
        </p:nvSpPr>
        <p:spPr>
          <a:xfrm>
            <a:off x="4561575" y="4700"/>
            <a:ext cx="4587000" cy="514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Half-screen. Show presenter.</a:t>
            </a:r>
            <a:endParaRPr/>
          </a:p>
        </p:txBody>
      </p:sp>
      <p:sp>
        <p:nvSpPr>
          <p:cNvPr id="675" name="Google Shape;675;p55"/>
          <p:cNvSpPr txBox="1"/>
          <p:nvPr>
            <p:ph idx="1" type="body"/>
          </p:nvPr>
        </p:nvSpPr>
        <p:spPr>
          <a:xfrm>
            <a:off x="344500" y="1490100"/>
            <a:ext cx="3864600" cy="2853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solidFill>
                  <a:schemeClr val="accent6"/>
                </a:solidFill>
                <a:latin typeface="Google Sans"/>
                <a:ea typeface="Google Sans"/>
                <a:cs typeface="Google Sans"/>
                <a:sym typeface="Google Sans"/>
              </a:rPr>
              <a:t>Embedded hardware</a:t>
            </a:r>
            <a:r>
              <a:rPr lang="en">
                <a:latin typeface="Google Sans"/>
                <a:ea typeface="Google Sans"/>
                <a:cs typeface="Google Sans"/>
                <a:sym typeface="Google Sans"/>
              </a:rPr>
              <a:t> is extremely limited in performance, power consumption and storage</a:t>
            </a:r>
            <a:endParaRPr>
              <a:latin typeface="Google Sans"/>
              <a:ea typeface="Google Sans"/>
              <a:cs typeface="Google Sans"/>
              <a:sym typeface="Google Sans"/>
            </a:endParaRPr>
          </a:p>
        </p:txBody>
      </p:sp>
      <p:sp>
        <p:nvSpPr>
          <p:cNvPr id="676" name="Google Shape;676;p55"/>
          <p:cNvSpPr txBox="1"/>
          <p:nvPr>
            <p:ph type="title"/>
          </p:nvPr>
        </p:nvSpPr>
        <p:spPr>
          <a:xfrm>
            <a:off x="344500" y="375300"/>
            <a:ext cx="3864600" cy="96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56"/>
          <p:cNvSpPr/>
          <p:nvPr/>
        </p:nvSpPr>
        <p:spPr>
          <a:xfrm>
            <a:off x="4561575" y="4700"/>
            <a:ext cx="4587000" cy="514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Half-screen. Show presenter.</a:t>
            </a:r>
            <a:endParaRPr/>
          </a:p>
        </p:txBody>
      </p:sp>
      <p:sp>
        <p:nvSpPr>
          <p:cNvPr id="682" name="Google Shape;682;p56"/>
          <p:cNvSpPr txBox="1"/>
          <p:nvPr>
            <p:ph idx="1" type="body"/>
          </p:nvPr>
        </p:nvSpPr>
        <p:spPr>
          <a:xfrm>
            <a:off x="344500" y="1490100"/>
            <a:ext cx="3864600" cy="2853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solidFill>
                  <a:schemeClr val="accent6"/>
                </a:solidFill>
                <a:latin typeface="Google Sans"/>
                <a:ea typeface="Google Sans"/>
                <a:cs typeface="Google Sans"/>
                <a:sym typeface="Google Sans"/>
              </a:rPr>
              <a:t>Embedded hardware</a:t>
            </a:r>
            <a:r>
              <a:rPr lang="en">
                <a:latin typeface="Google Sans"/>
                <a:ea typeface="Google Sans"/>
                <a:cs typeface="Google Sans"/>
                <a:sym typeface="Google Sans"/>
              </a:rPr>
              <a:t> is extremely limited in performance, power consumption and storage</a:t>
            </a:r>
            <a:br>
              <a:rPr lang="en">
                <a:latin typeface="Google Sans"/>
                <a:ea typeface="Google Sans"/>
                <a:cs typeface="Google Sans"/>
                <a:sym typeface="Google Sans"/>
              </a:rPr>
            </a:br>
            <a:endParaRPr>
              <a:latin typeface="Google Sans"/>
              <a:ea typeface="Google Sans"/>
              <a:cs typeface="Google Sans"/>
              <a:sym typeface="Google Sans"/>
            </a:endParaRPr>
          </a:p>
          <a:p>
            <a:pPr indent="-342900" lvl="0" marL="457200" rtl="0" algn="l">
              <a:spcBef>
                <a:spcPts val="0"/>
              </a:spcBef>
              <a:spcAft>
                <a:spcPts val="0"/>
              </a:spcAft>
              <a:buSzPts val="1800"/>
              <a:buChar char="●"/>
            </a:pPr>
            <a:r>
              <a:rPr b="1" lang="en">
                <a:solidFill>
                  <a:schemeClr val="accent6"/>
                </a:solidFill>
                <a:latin typeface="Google Sans"/>
                <a:ea typeface="Google Sans"/>
                <a:cs typeface="Google Sans"/>
                <a:sym typeface="Google Sans"/>
              </a:rPr>
              <a:t>Embedded software</a:t>
            </a:r>
            <a:r>
              <a:rPr lang="en">
                <a:latin typeface="Google Sans"/>
                <a:ea typeface="Google Sans"/>
                <a:cs typeface="Google Sans"/>
                <a:sym typeface="Google Sans"/>
              </a:rPr>
              <a:t> is not as portable and flexible as mainstream computing</a:t>
            </a:r>
            <a:endParaRPr>
              <a:latin typeface="Google Sans"/>
              <a:ea typeface="Google Sans"/>
              <a:cs typeface="Google Sans"/>
              <a:sym typeface="Google Sans"/>
            </a:endParaRPr>
          </a:p>
        </p:txBody>
      </p:sp>
      <p:sp>
        <p:nvSpPr>
          <p:cNvPr id="683" name="Google Shape;683;p56"/>
          <p:cNvSpPr txBox="1"/>
          <p:nvPr>
            <p:ph type="title"/>
          </p:nvPr>
        </p:nvSpPr>
        <p:spPr>
          <a:xfrm>
            <a:off x="344500" y="375300"/>
            <a:ext cx="3864600" cy="69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7"/>
          <p:cNvSpPr/>
          <p:nvPr/>
        </p:nvSpPr>
        <p:spPr>
          <a:xfrm>
            <a:off x="4700" y="4700"/>
            <a:ext cx="9144000" cy="514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Fullscreen. Show presenter.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3"/>
          <p:cNvSpPr txBox="1"/>
          <p:nvPr/>
        </p:nvSpPr>
        <p:spPr>
          <a:xfrm>
            <a:off x="554750" y="2208300"/>
            <a:ext cx="3386100" cy="72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dk2"/>
                </a:solidFill>
                <a:latin typeface="Google Sans Medium"/>
                <a:ea typeface="Google Sans Medium"/>
                <a:cs typeface="Google Sans Medium"/>
                <a:sym typeface="Google Sans Medium"/>
              </a:rPr>
              <a:t>Hardware</a:t>
            </a:r>
            <a:endParaRPr sz="3600">
              <a:solidFill>
                <a:schemeClr val="dk2"/>
              </a:solidFill>
              <a:latin typeface="Google Sans Medium"/>
              <a:ea typeface="Google Sans Medium"/>
              <a:cs typeface="Google Sans Medium"/>
              <a:sym typeface="Google Sans Medium"/>
            </a:endParaRPr>
          </a:p>
        </p:txBody>
      </p:sp>
      <p:sp>
        <p:nvSpPr>
          <p:cNvPr id="118" name="Google Shape;118;p23"/>
          <p:cNvSpPr txBox="1"/>
          <p:nvPr/>
        </p:nvSpPr>
        <p:spPr>
          <a:xfrm>
            <a:off x="5183500" y="2208300"/>
            <a:ext cx="3386100" cy="72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dk1"/>
                </a:solidFill>
                <a:latin typeface="Google Sans"/>
                <a:ea typeface="Google Sans"/>
                <a:cs typeface="Google Sans"/>
                <a:sym typeface="Google Sans"/>
              </a:rPr>
              <a:t>Software</a:t>
            </a:r>
            <a:endParaRPr b="1" sz="3600">
              <a:solidFill>
                <a:schemeClr val="dk1"/>
              </a:solidFill>
              <a:latin typeface="Google Sans"/>
              <a:ea typeface="Google Sans"/>
              <a:cs typeface="Google Sans"/>
              <a:sym typeface="Google Sans"/>
            </a:endParaRPr>
          </a:p>
        </p:txBody>
      </p:sp>
      <p:pic>
        <p:nvPicPr>
          <p:cNvPr id="119" name="Google Shape;119;p23"/>
          <p:cNvPicPr preferRelativeResize="0"/>
          <p:nvPr/>
        </p:nvPicPr>
        <p:blipFill rotWithShape="1">
          <a:blip r:embed="rId3">
            <a:alphaModFix/>
          </a:blip>
          <a:srcRect b="21079" l="25445" r="15762" t="23019"/>
          <a:stretch/>
        </p:blipFill>
        <p:spPr>
          <a:xfrm>
            <a:off x="3817398" y="2002275"/>
            <a:ext cx="1796750" cy="11389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4"/>
          <p:cNvSpPr/>
          <p:nvPr/>
        </p:nvSpPr>
        <p:spPr>
          <a:xfrm>
            <a:off x="3060750" y="3709325"/>
            <a:ext cx="2907600" cy="5835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Hardware</a:t>
            </a:r>
            <a:endParaRPr b="1" sz="1800">
              <a:solidFill>
                <a:schemeClr val="lt2"/>
              </a:solidFill>
              <a:latin typeface="Google Sans"/>
              <a:ea typeface="Google Sans"/>
              <a:cs typeface="Google Sans"/>
              <a:sym typeface="Google Sans"/>
            </a:endParaRPr>
          </a:p>
        </p:txBody>
      </p:sp>
      <p:sp>
        <p:nvSpPr>
          <p:cNvPr id="125" name="Google Shape;125;p24"/>
          <p:cNvSpPr/>
          <p:nvPr/>
        </p:nvSpPr>
        <p:spPr>
          <a:xfrm>
            <a:off x="3060750" y="726875"/>
            <a:ext cx="2907600" cy="25719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Software</a:t>
            </a:r>
            <a:endParaRPr b="1" sz="1800">
              <a:solidFill>
                <a:schemeClr val="lt2"/>
              </a:solidFill>
              <a:latin typeface="Google Sans"/>
              <a:ea typeface="Google Sans"/>
              <a:cs typeface="Google Sans"/>
              <a:sym typeface="Google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5"/>
          <p:cNvSpPr/>
          <p:nvPr/>
        </p:nvSpPr>
        <p:spPr>
          <a:xfrm>
            <a:off x="3060750" y="3709325"/>
            <a:ext cx="2907600" cy="5835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Hardware</a:t>
            </a:r>
            <a:endParaRPr b="1" sz="1800">
              <a:solidFill>
                <a:schemeClr val="lt2"/>
              </a:solidFill>
              <a:latin typeface="Google Sans"/>
              <a:ea typeface="Google Sans"/>
              <a:cs typeface="Google Sans"/>
              <a:sym typeface="Google Sans"/>
            </a:endParaRPr>
          </a:p>
        </p:txBody>
      </p:sp>
      <p:sp>
        <p:nvSpPr>
          <p:cNvPr id="131" name="Google Shape;131;p25"/>
          <p:cNvSpPr/>
          <p:nvPr/>
        </p:nvSpPr>
        <p:spPr>
          <a:xfrm>
            <a:off x="3060750" y="726875"/>
            <a:ext cx="2907600" cy="2571900"/>
          </a:xfrm>
          <a:prstGeom prst="roundRect">
            <a:avLst>
              <a:gd fmla="val 0"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Google Sans"/>
                <a:ea typeface="Google Sans"/>
                <a:cs typeface="Google Sans"/>
                <a:sym typeface="Google Sans"/>
              </a:rPr>
              <a:t>Software</a:t>
            </a:r>
            <a:endParaRPr b="1" sz="1800">
              <a:solidFill>
                <a:schemeClr val="lt2"/>
              </a:solidFill>
              <a:latin typeface="Google Sans"/>
              <a:ea typeface="Google Sans"/>
              <a:cs typeface="Google Sans"/>
              <a:sym typeface="Google Sans"/>
            </a:endParaRPr>
          </a:p>
        </p:txBody>
      </p:sp>
      <p:sp>
        <p:nvSpPr>
          <p:cNvPr id="132" name="Google Shape;132;p25"/>
          <p:cNvSpPr/>
          <p:nvPr/>
        </p:nvSpPr>
        <p:spPr>
          <a:xfrm>
            <a:off x="3148800" y="1545517"/>
            <a:ext cx="2731500" cy="5502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Applications</a:t>
            </a:r>
            <a:endParaRPr sz="1500">
              <a:solidFill>
                <a:schemeClr val="lt2"/>
              </a:solidFill>
              <a:latin typeface="Google Sans Medium"/>
              <a:ea typeface="Google Sans Medium"/>
              <a:cs typeface="Google Sans Medium"/>
              <a:sym typeface="Google Sans Medium"/>
            </a:endParaRPr>
          </a:p>
        </p:txBody>
      </p:sp>
      <p:sp>
        <p:nvSpPr>
          <p:cNvPr id="133" name="Google Shape;133;p25"/>
          <p:cNvSpPr/>
          <p:nvPr/>
        </p:nvSpPr>
        <p:spPr>
          <a:xfrm>
            <a:off x="3148800" y="2104460"/>
            <a:ext cx="2731500" cy="550200"/>
          </a:xfrm>
          <a:prstGeom prst="roundRect">
            <a:avLst>
              <a:gd fmla="val 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Libraries</a:t>
            </a:r>
            <a:endParaRPr sz="1500">
              <a:solidFill>
                <a:schemeClr val="lt2"/>
              </a:solidFill>
              <a:latin typeface="Google Sans Medium"/>
              <a:ea typeface="Google Sans Medium"/>
              <a:cs typeface="Google Sans Medium"/>
              <a:sym typeface="Google Sans Medium"/>
            </a:endParaRPr>
          </a:p>
        </p:txBody>
      </p:sp>
      <p:sp>
        <p:nvSpPr>
          <p:cNvPr id="134" name="Google Shape;134;p25"/>
          <p:cNvSpPr/>
          <p:nvPr/>
        </p:nvSpPr>
        <p:spPr>
          <a:xfrm>
            <a:off x="3148800" y="2663377"/>
            <a:ext cx="2731500" cy="550200"/>
          </a:xfrm>
          <a:prstGeom prst="round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2"/>
                </a:solidFill>
                <a:latin typeface="Google Sans Medium"/>
                <a:ea typeface="Google Sans Medium"/>
                <a:cs typeface="Google Sans Medium"/>
                <a:sym typeface="Google Sans Medium"/>
              </a:rPr>
              <a:t>Operating System</a:t>
            </a:r>
            <a:endParaRPr sz="1500">
              <a:solidFill>
                <a:schemeClr val="lt2"/>
              </a:solidFill>
              <a:latin typeface="Google Sans Medium"/>
              <a:ea typeface="Google Sans Medium"/>
              <a:cs typeface="Google Sans Medium"/>
              <a:sym typeface="Google Sans Medium"/>
            </a:endParaRPr>
          </a:p>
        </p:txBody>
      </p:sp>
      <p:sp>
        <p:nvSpPr>
          <p:cNvPr id="135" name="Google Shape;135;p25"/>
          <p:cNvSpPr txBox="1"/>
          <p:nvPr/>
        </p:nvSpPr>
        <p:spPr>
          <a:xfrm>
            <a:off x="3115761" y="772717"/>
            <a:ext cx="1879500" cy="3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latin typeface="Google Sans"/>
                <a:ea typeface="Google Sans"/>
                <a:cs typeface="Google Sans"/>
                <a:sym typeface="Google Sans"/>
              </a:rPr>
              <a:t>Software</a:t>
            </a:r>
            <a:endParaRPr b="1" sz="1800">
              <a:solidFill>
                <a:schemeClr val="accent1"/>
              </a:solidFill>
              <a:latin typeface="Google Sans"/>
              <a:ea typeface="Google Sans"/>
              <a:cs typeface="Google Sans"/>
              <a:sym typeface="Google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6"/>
          <p:cNvPicPr preferRelativeResize="0"/>
          <p:nvPr/>
        </p:nvPicPr>
        <p:blipFill>
          <a:blip r:embed="rId3">
            <a:alphaModFix amt="50000"/>
          </a:blip>
          <a:stretch>
            <a:fillRect/>
          </a:stretch>
        </p:blipFill>
        <p:spPr>
          <a:xfrm>
            <a:off x="0" y="0"/>
            <a:ext cx="9144000" cy="5143506"/>
          </a:xfrm>
          <a:prstGeom prst="rect">
            <a:avLst/>
          </a:prstGeom>
          <a:noFill/>
          <a:ln>
            <a:noFill/>
          </a:ln>
        </p:spPr>
      </p:pic>
      <p:sp>
        <p:nvSpPr>
          <p:cNvPr id="141" name="Google Shape;141;p26"/>
          <p:cNvSpPr/>
          <p:nvPr/>
        </p:nvSpPr>
        <p:spPr>
          <a:xfrm>
            <a:off x="3148800" y="2663375"/>
            <a:ext cx="2715000" cy="550200"/>
          </a:xfrm>
          <a:prstGeom prst="roundRect">
            <a:avLst>
              <a:gd fmla="val 0" name="adj"/>
            </a:avLst>
          </a:prstGeom>
          <a:solidFill>
            <a:schemeClr val="accent3"/>
          </a:solidFill>
          <a:ln>
            <a:noFill/>
          </a:ln>
          <a:effectLst>
            <a:outerShdw blurRad="57150" rotWithShape="0" algn="bl" dir="51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lt2"/>
                </a:solidFill>
                <a:latin typeface="Google Sans"/>
                <a:ea typeface="Google Sans"/>
                <a:cs typeface="Google Sans"/>
                <a:sym typeface="Google Sans"/>
              </a:rPr>
              <a:t>Operating System</a:t>
            </a:r>
            <a:endParaRPr b="1" sz="1500">
              <a:solidFill>
                <a:schemeClr val="lt2"/>
              </a:solidFill>
              <a:latin typeface="Google Sans"/>
              <a:ea typeface="Google Sans"/>
              <a:cs typeface="Google Sans"/>
              <a:sym typeface="Google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7"/>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Widely Used Operating Systems</a:t>
            </a:r>
            <a:endParaRPr/>
          </a:p>
        </p:txBody>
      </p:sp>
      <p:sp>
        <p:nvSpPr>
          <p:cNvPr id="147" name="Google Shape;147;p27"/>
          <p:cNvSpPr/>
          <p:nvPr/>
        </p:nvSpPr>
        <p:spPr>
          <a:xfrm>
            <a:off x="4587598" y="1684403"/>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7"/>
          <p:cNvSpPr/>
          <p:nvPr/>
        </p:nvSpPr>
        <p:spPr>
          <a:xfrm>
            <a:off x="4587598" y="2871809"/>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7"/>
          <p:cNvSpPr/>
          <p:nvPr/>
        </p:nvSpPr>
        <p:spPr>
          <a:xfrm>
            <a:off x="3205812" y="2298528"/>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7"/>
          <p:cNvSpPr/>
          <p:nvPr/>
        </p:nvSpPr>
        <p:spPr>
          <a:xfrm>
            <a:off x="3205812" y="3495510"/>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7"/>
          <p:cNvSpPr/>
          <p:nvPr/>
        </p:nvSpPr>
        <p:spPr>
          <a:xfrm>
            <a:off x="3205812" y="1101537"/>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7"/>
          <p:cNvSpPr txBox="1"/>
          <p:nvPr/>
        </p:nvSpPr>
        <p:spPr>
          <a:xfrm rot="5400000">
            <a:off x="4853355" y="2644275"/>
            <a:ext cx="2625300" cy="47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2"/>
                </a:solidFill>
                <a:latin typeface="Google Sans"/>
                <a:ea typeface="Google Sans"/>
                <a:cs typeface="Google Sans"/>
                <a:sym typeface="Google Sans"/>
              </a:rPr>
              <a:t>Mobile OS</a:t>
            </a:r>
            <a:endParaRPr b="1" sz="2000">
              <a:solidFill>
                <a:schemeClr val="dk2"/>
              </a:solidFill>
              <a:latin typeface="Google Sans"/>
              <a:ea typeface="Google Sans"/>
              <a:cs typeface="Google Sans"/>
              <a:sym typeface="Google Sans"/>
            </a:endParaRPr>
          </a:p>
        </p:txBody>
      </p:sp>
      <p:pic>
        <p:nvPicPr>
          <p:cNvPr id="153" name="Google Shape;153;p27"/>
          <p:cNvPicPr preferRelativeResize="0"/>
          <p:nvPr/>
        </p:nvPicPr>
        <p:blipFill>
          <a:blip r:embed="rId3">
            <a:alphaModFix/>
          </a:blip>
          <a:stretch>
            <a:fillRect/>
          </a:stretch>
        </p:blipFill>
        <p:spPr>
          <a:xfrm>
            <a:off x="3611850" y="1416375"/>
            <a:ext cx="538500" cy="538500"/>
          </a:xfrm>
          <a:prstGeom prst="rect">
            <a:avLst/>
          </a:prstGeom>
          <a:noFill/>
          <a:ln>
            <a:noFill/>
          </a:ln>
        </p:spPr>
      </p:pic>
      <p:pic>
        <p:nvPicPr>
          <p:cNvPr id="154" name="Google Shape;154;p27"/>
          <p:cNvPicPr preferRelativeResize="0"/>
          <p:nvPr/>
        </p:nvPicPr>
        <p:blipFill>
          <a:blip r:embed="rId4">
            <a:alphaModFix/>
          </a:blip>
          <a:stretch>
            <a:fillRect/>
          </a:stretch>
        </p:blipFill>
        <p:spPr>
          <a:xfrm>
            <a:off x="3516538" y="2518050"/>
            <a:ext cx="729125" cy="729125"/>
          </a:xfrm>
          <a:prstGeom prst="rect">
            <a:avLst/>
          </a:prstGeom>
          <a:noFill/>
          <a:ln>
            <a:noFill/>
          </a:ln>
        </p:spPr>
      </p:pic>
      <p:grpSp>
        <p:nvGrpSpPr>
          <p:cNvPr id="155" name="Google Shape;155;p27"/>
          <p:cNvGrpSpPr/>
          <p:nvPr/>
        </p:nvGrpSpPr>
        <p:grpSpPr>
          <a:xfrm>
            <a:off x="3516625" y="3663300"/>
            <a:ext cx="729000" cy="954075"/>
            <a:chOff x="3516625" y="3663300"/>
            <a:chExt cx="729000" cy="954075"/>
          </a:xfrm>
        </p:grpSpPr>
        <p:pic>
          <p:nvPicPr>
            <p:cNvPr id="156" name="Google Shape;156;p27"/>
            <p:cNvPicPr preferRelativeResize="0"/>
            <p:nvPr/>
          </p:nvPicPr>
          <p:blipFill>
            <a:blip r:embed="rId5">
              <a:alphaModFix/>
            </a:blip>
            <a:stretch>
              <a:fillRect/>
            </a:stretch>
          </p:blipFill>
          <p:spPr>
            <a:xfrm>
              <a:off x="3611863" y="3663300"/>
              <a:ext cx="538500" cy="637590"/>
            </a:xfrm>
            <a:prstGeom prst="rect">
              <a:avLst/>
            </a:prstGeom>
            <a:noFill/>
            <a:ln>
              <a:noFill/>
            </a:ln>
          </p:spPr>
        </p:pic>
        <p:sp>
          <p:nvSpPr>
            <p:cNvPr id="157" name="Google Shape;157;p27"/>
            <p:cNvSpPr txBox="1"/>
            <p:nvPr/>
          </p:nvSpPr>
          <p:spPr>
            <a:xfrm>
              <a:off x="3516625" y="4195275"/>
              <a:ext cx="729000" cy="42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Lora"/>
                  <a:ea typeface="Lora"/>
                  <a:cs typeface="Lora"/>
                  <a:sym typeface="Lora"/>
                </a:rPr>
                <a:t>Linux</a:t>
              </a:r>
              <a:endParaRPr sz="1600">
                <a:latin typeface="Lora"/>
                <a:ea typeface="Lora"/>
                <a:cs typeface="Lora"/>
                <a:sym typeface="Lora"/>
              </a:endParaRPr>
            </a:p>
          </p:txBody>
        </p:sp>
      </p:grpSp>
      <p:pic>
        <p:nvPicPr>
          <p:cNvPr id="158" name="Google Shape;158;p27"/>
          <p:cNvPicPr preferRelativeResize="0"/>
          <p:nvPr/>
        </p:nvPicPr>
        <p:blipFill>
          <a:blip r:embed="rId6">
            <a:alphaModFix amt="20000"/>
          </a:blip>
          <a:stretch>
            <a:fillRect/>
          </a:stretch>
        </p:blipFill>
        <p:spPr>
          <a:xfrm>
            <a:off x="4797888" y="2053304"/>
            <a:ext cx="930024" cy="430397"/>
          </a:xfrm>
          <a:prstGeom prst="rect">
            <a:avLst/>
          </a:prstGeom>
          <a:noFill/>
          <a:ln>
            <a:noFill/>
          </a:ln>
        </p:spPr>
      </p:pic>
      <p:pic>
        <p:nvPicPr>
          <p:cNvPr id="159" name="Google Shape;159;p27"/>
          <p:cNvPicPr preferRelativeResize="0"/>
          <p:nvPr/>
        </p:nvPicPr>
        <p:blipFill>
          <a:blip r:embed="rId7">
            <a:alphaModFix amt="40000"/>
          </a:blip>
          <a:stretch>
            <a:fillRect/>
          </a:stretch>
        </p:blipFill>
        <p:spPr>
          <a:xfrm>
            <a:off x="4993650" y="3139938"/>
            <a:ext cx="538500" cy="6319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8"/>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Widely Used Operating Systems</a:t>
            </a:r>
            <a:endParaRPr/>
          </a:p>
        </p:txBody>
      </p:sp>
      <p:sp>
        <p:nvSpPr>
          <p:cNvPr id="165" name="Google Shape;165;p28"/>
          <p:cNvSpPr/>
          <p:nvPr/>
        </p:nvSpPr>
        <p:spPr>
          <a:xfrm>
            <a:off x="4587598" y="1684403"/>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8"/>
          <p:cNvSpPr/>
          <p:nvPr/>
        </p:nvSpPr>
        <p:spPr>
          <a:xfrm>
            <a:off x="4587598" y="2871809"/>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8"/>
          <p:cNvSpPr/>
          <p:nvPr/>
        </p:nvSpPr>
        <p:spPr>
          <a:xfrm>
            <a:off x="3205812" y="2298528"/>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8"/>
          <p:cNvSpPr/>
          <p:nvPr/>
        </p:nvSpPr>
        <p:spPr>
          <a:xfrm>
            <a:off x="3205812" y="3495510"/>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8"/>
          <p:cNvSpPr/>
          <p:nvPr/>
        </p:nvSpPr>
        <p:spPr>
          <a:xfrm>
            <a:off x="3205812" y="1101537"/>
            <a:ext cx="1350600" cy="11682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8"/>
          <p:cNvSpPr txBox="1"/>
          <p:nvPr/>
        </p:nvSpPr>
        <p:spPr>
          <a:xfrm rot="5400000">
            <a:off x="4853355" y="2644275"/>
            <a:ext cx="2625300" cy="47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Google Sans"/>
                <a:ea typeface="Google Sans"/>
                <a:cs typeface="Google Sans"/>
                <a:sym typeface="Google Sans"/>
              </a:rPr>
              <a:t>Mobile OS</a:t>
            </a:r>
            <a:endParaRPr b="1" sz="2000">
              <a:solidFill>
                <a:schemeClr val="lt1"/>
              </a:solidFill>
              <a:latin typeface="Google Sans"/>
              <a:ea typeface="Google Sans"/>
              <a:cs typeface="Google Sans"/>
              <a:sym typeface="Google Sans"/>
            </a:endParaRPr>
          </a:p>
        </p:txBody>
      </p:sp>
      <p:pic>
        <p:nvPicPr>
          <p:cNvPr id="171" name="Google Shape;171;p28"/>
          <p:cNvPicPr preferRelativeResize="0"/>
          <p:nvPr/>
        </p:nvPicPr>
        <p:blipFill>
          <a:blip r:embed="rId3">
            <a:alphaModFix amt="40000"/>
          </a:blip>
          <a:stretch>
            <a:fillRect/>
          </a:stretch>
        </p:blipFill>
        <p:spPr>
          <a:xfrm>
            <a:off x="3611850" y="1416375"/>
            <a:ext cx="538500" cy="538500"/>
          </a:xfrm>
          <a:prstGeom prst="rect">
            <a:avLst/>
          </a:prstGeom>
          <a:noFill/>
          <a:ln>
            <a:noFill/>
          </a:ln>
        </p:spPr>
      </p:pic>
      <p:pic>
        <p:nvPicPr>
          <p:cNvPr id="172" name="Google Shape;172;p28"/>
          <p:cNvPicPr preferRelativeResize="0"/>
          <p:nvPr/>
        </p:nvPicPr>
        <p:blipFill>
          <a:blip r:embed="rId4">
            <a:alphaModFix amt="40000"/>
          </a:blip>
          <a:stretch>
            <a:fillRect/>
          </a:stretch>
        </p:blipFill>
        <p:spPr>
          <a:xfrm>
            <a:off x="3516538" y="2518050"/>
            <a:ext cx="729125" cy="729125"/>
          </a:xfrm>
          <a:prstGeom prst="rect">
            <a:avLst/>
          </a:prstGeom>
          <a:noFill/>
          <a:ln>
            <a:noFill/>
          </a:ln>
        </p:spPr>
      </p:pic>
      <p:pic>
        <p:nvPicPr>
          <p:cNvPr id="173" name="Google Shape;173;p28"/>
          <p:cNvPicPr preferRelativeResize="0"/>
          <p:nvPr/>
        </p:nvPicPr>
        <p:blipFill>
          <a:blip r:embed="rId5">
            <a:alphaModFix amt="40000"/>
          </a:blip>
          <a:stretch>
            <a:fillRect/>
          </a:stretch>
        </p:blipFill>
        <p:spPr>
          <a:xfrm>
            <a:off x="3611863" y="3663300"/>
            <a:ext cx="538500" cy="637590"/>
          </a:xfrm>
          <a:prstGeom prst="rect">
            <a:avLst/>
          </a:prstGeom>
          <a:noFill/>
          <a:ln>
            <a:noFill/>
          </a:ln>
        </p:spPr>
      </p:pic>
      <p:sp>
        <p:nvSpPr>
          <p:cNvPr id="174" name="Google Shape;174;p28"/>
          <p:cNvSpPr txBox="1"/>
          <p:nvPr/>
        </p:nvSpPr>
        <p:spPr>
          <a:xfrm>
            <a:off x="3516625" y="4195275"/>
            <a:ext cx="729000" cy="42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Lora"/>
                <a:ea typeface="Lora"/>
                <a:cs typeface="Lora"/>
                <a:sym typeface="Lora"/>
              </a:rPr>
              <a:t>Linux</a:t>
            </a:r>
            <a:endParaRPr sz="1600">
              <a:solidFill>
                <a:schemeClr val="dk2"/>
              </a:solidFill>
              <a:latin typeface="Lora"/>
              <a:ea typeface="Lora"/>
              <a:cs typeface="Lora"/>
              <a:sym typeface="Lora"/>
            </a:endParaRPr>
          </a:p>
        </p:txBody>
      </p:sp>
      <p:pic>
        <p:nvPicPr>
          <p:cNvPr id="175" name="Google Shape;175;p28"/>
          <p:cNvPicPr preferRelativeResize="0"/>
          <p:nvPr/>
        </p:nvPicPr>
        <p:blipFill>
          <a:blip r:embed="rId6">
            <a:alphaModFix/>
          </a:blip>
          <a:stretch>
            <a:fillRect/>
          </a:stretch>
        </p:blipFill>
        <p:spPr>
          <a:xfrm>
            <a:off x="4797888" y="2053304"/>
            <a:ext cx="930024" cy="430397"/>
          </a:xfrm>
          <a:prstGeom prst="rect">
            <a:avLst/>
          </a:prstGeom>
          <a:noFill/>
          <a:ln>
            <a:noFill/>
          </a:ln>
        </p:spPr>
      </p:pic>
      <p:pic>
        <p:nvPicPr>
          <p:cNvPr id="176" name="Google Shape;176;p28"/>
          <p:cNvPicPr preferRelativeResize="0"/>
          <p:nvPr/>
        </p:nvPicPr>
        <p:blipFill>
          <a:blip r:embed="rId7">
            <a:alphaModFix/>
          </a:blip>
          <a:stretch>
            <a:fillRect/>
          </a:stretch>
        </p:blipFill>
        <p:spPr>
          <a:xfrm>
            <a:off x="4993650" y="3139938"/>
            <a:ext cx="538500" cy="63193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nyMLx">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