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  <p:sldId id="302" r:id="rId51"/>
  </p:sldIdLst>
  <p:sldSz cy="5143500" cx="9144000"/>
  <p:notesSz cx="6858000" cy="9144000"/>
  <p:embeddedFontLst>
    <p:embeddedFont>
      <p:font typeface="Roboto"/>
      <p:regular r:id="rId52"/>
      <p:bold r:id="rId53"/>
      <p:italic r:id="rId54"/>
      <p:boldItalic r:id="rId55"/>
    </p:embeddedFont>
    <p:embeddedFont>
      <p:font typeface="Google Sans"/>
      <p:regular r:id="rId56"/>
      <p:bold r:id="rId57"/>
      <p:italic r:id="rId58"/>
      <p:boldItalic r:id="rId59"/>
    </p:embeddedFont>
    <p:embeddedFont>
      <p:font typeface="Google Sans Medium"/>
      <p:regular r:id="rId60"/>
      <p:bold r:id="rId61"/>
      <p:italic r:id="rId62"/>
      <p:boldItalic r:id="rId63"/>
    </p:embeddedFont>
    <p:embeddedFont>
      <p:font typeface="Lora"/>
      <p:regular r:id="rId64"/>
      <p:bold r:id="rId65"/>
      <p:italic r:id="rId66"/>
      <p:boldItalic r:id="rId67"/>
    </p:embeddedFont>
    <p:embeddedFont>
      <p:font typeface="Helvetica Neue Light"/>
      <p:regular r:id="rId68"/>
      <p:bold r:id="rId69"/>
      <p:italic r:id="rId70"/>
      <p:boldItalic r:id="rId7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9" Type="http://schemas.openxmlformats.org/officeDocument/2006/relationships/slide" Target="slides/slide4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71" Type="http://schemas.openxmlformats.org/officeDocument/2006/relationships/font" Target="fonts/HelveticaNeueLight-boldItalic.fntdata"/><Relationship Id="rId70" Type="http://schemas.openxmlformats.org/officeDocument/2006/relationships/font" Target="fonts/HelveticaNeueLight-italic.fntdata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62" Type="http://schemas.openxmlformats.org/officeDocument/2006/relationships/font" Target="fonts/GoogleSansMedium-italic.fntdata"/><Relationship Id="rId61" Type="http://schemas.openxmlformats.org/officeDocument/2006/relationships/font" Target="fonts/GoogleSansMedium-bold.fntdata"/><Relationship Id="rId20" Type="http://schemas.openxmlformats.org/officeDocument/2006/relationships/slide" Target="slides/slide16.xml"/><Relationship Id="rId64" Type="http://schemas.openxmlformats.org/officeDocument/2006/relationships/font" Target="fonts/Lora-regular.fntdata"/><Relationship Id="rId63" Type="http://schemas.openxmlformats.org/officeDocument/2006/relationships/font" Target="fonts/GoogleSansMedium-boldItalic.fntdata"/><Relationship Id="rId22" Type="http://schemas.openxmlformats.org/officeDocument/2006/relationships/slide" Target="slides/slide18.xml"/><Relationship Id="rId66" Type="http://schemas.openxmlformats.org/officeDocument/2006/relationships/font" Target="fonts/Lora-italic.fntdata"/><Relationship Id="rId21" Type="http://schemas.openxmlformats.org/officeDocument/2006/relationships/slide" Target="slides/slide17.xml"/><Relationship Id="rId65" Type="http://schemas.openxmlformats.org/officeDocument/2006/relationships/font" Target="fonts/Lora-bold.fntdata"/><Relationship Id="rId24" Type="http://schemas.openxmlformats.org/officeDocument/2006/relationships/slide" Target="slides/slide20.xml"/><Relationship Id="rId68" Type="http://schemas.openxmlformats.org/officeDocument/2006/relationships/font" Target="fonts/HelveticaNeueLight-regular.fntdata"/><Relationship Id="rId23" Type="http://schemas.openxmlformats.org/officeDocument/2006/relationships/slide" Target="slides/slide19.xml"/><Relationship Id="rId67" Type="http://schemas.openxmlformats.org/officeDocument/2006/relationships/font" Target="fonts/Lora-boldItalic.fntdata"/><Relationship Id="rId60" Type="http://schemas.openxmlformats.org/officeDocument/2006/relationships/font" Target="fonts/GoogleSansMedium-regular.fntdata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69" Type="http://schemas.openxmlformats.org/officeDocument/2006/relationships/font" Target="fonts/HelveticaNeueLight-bold.fntdata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3" Type="http://schemas.openxmlformats.org/officeDocument/2006/relationships/font" Target="fonts/Roboto-bold.fntdata"/><Relationship Id="rId52" Type="http://schemas.openxmlformats.org/officeDocument/2006/relationships/font" Target="fonts/Roboto-regular.fntdata"/><Relationship Id="rId11" Type="http://schemas.openxmlformats.org/officeDocument/2006/relationships/slide" Target="slides/slide7.xml"/><Relationship Id="rId55" Type="http://schemas.openxmlformats.org/officeDocument/2006/relationships/font" Target="fonts/Roboto-boldItalic.fntdata"/><Relationship Id="rId10" Type="http://schemas.openxmlformats.org/officeDocument/2006/relationships/slide" Target="slides/slide6.xml"/><Relationship Id="rId54" Type="http://schemas.openxmlformats.org/officeDocument/2006/relationships/font" Target="fonts/Roboto-italic.fntdata"/><Relationship Id="rId13" Type="http://schemas.openxmlformats.org/officeDocument/2006/relationships/slide" Target="slides/slide9.xml"/><Relationship Id="rId57" Type="http://schemas.openxmlformats.org/officeDocument/2006/relationships/font" Target="fonts/GoogleSans-bold.fntdata"/><Relationship Id="rId12" Type="http://schemas.openxmlformats.org/officeDocument/2006/relationships/slide" Target="slides/slide8.xml"/><Relationship Id="rId56" Type="http://schemas.openxmlformats.org/officeDocument/2006/relationships/font" Target="fonts/GoogleSans-regular.fntdata"/><Relationship Id="rId15" Type="http://schemas.openxmlformats.org/officeDocument/2006/relationships/slide" Target="slides/slide11.xml"/><Relationship Id="rId59" Type="http://schemas.openxmlformats.org/officeDocument/2006/relationships/font" Target="fonts/GoogleSans-boldItalic.fntdata"/><Relationship Id="rId14" Type="http://schemas.openxmlformats.org/officeDocument/2006/relationships/slide" Target="slides/slide10.xml"/><Relationship Id="rId58" Type="http://schemas.openxmlformats.org/officeDocument/2006/relationships/font" Target="fonts/GoogleSans-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nervanasystems.github.io/distiller/index.html" TargetMode="Externa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ommons.wikimedia.org/wiki/File:Emoji_u1f468_1f3fe_200d_1f3eb.svg" TargetMode="External"/><Relationship Id="rId3" Type="http://schemas.openxmlformats.org/officeDocument/2006/relationships/hyperlink" Target="https://commons.wikimedia.org/wiki/File:Emoji_u1f469_1f3fc_200d_1f393.svg" TargetMode="Externa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commons.wikimedia.org/wiki/File:Emoji_u1f468_1f3fe_200d_1f3eb.svg" TargetMode="External"/><Relationship Id="rId3" Type="http://schemas.openxmlformats.org/officeDocument/2006/relationships/hyperlink" Target="https://commons.wikimedia.org/wiki/File:Emoji_u1f469_1f3fc_200d_1f393.svg" TargetMode="Externa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earch.creativecommons.org/photos/6e63331f-944b-4d61-8df3-5df190d63751" TargetMode="Externa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earch.creativecommons.org/photos/6e63331f-944b-4d61-8df3-5df190d63751" TargetMode="Externa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earch.creativecommons.org/photos/6e63331f-944b-4d61-8df3-5df190d63751" TargetMode="Externa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earch.creativecommons.org/photos/6e63331f-944b-4d61-8df3-5df190d63751" TargetMode="Externa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earch.creativecommons.org/photos/6e63331f-944b-4d61-8df3-5df190d63751" TargetMode="Externa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thenounproject.com/search/?q=microcontroller&amp;i=3151803" TargetMode="Externa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thenounproject.com/search/?q=microcontroller&amp;i=3151803" TargetMode="External"/><Relationship Id="rId3" Type="http://schemas.openxmlformats.org/officeDocument/2006/relationships/hyperlink" Target="https://commons.wikimedia.org/wiki/File:Raspberry_Pi_B%2B_illustration.svg" TargetMode="Externa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thenounproject.com/search/?q=microcontroller&amp;i=3151803" TargetMode="External"/><Relationship Id="rId3" Type="http://schemas.openxmlformats.org/officeDocument/2006/relationships/hyperlink" Target="https://commons.wikimedia.org/wiki/File:Raspberry_Pi_B%2B_illustration.svg" TargetMode="Externa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9bcec672d6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9bcec672d6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9bc84483c0_0_6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9bc84483c0_0_6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9bc84483c0_0_6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9bc84483c0_0_6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9de492be47_1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9de492be47_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Good resource: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https://nervanasystems.github.io/distiller/index.html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g9bc84483c0_0_7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" name="Google Shape;467;g9bc84483c0_0_7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Teacher: </a:t>
            </a:r>
            <a:r>
              <a:rPr lang="en" u="sng">
                <a:solidFill>
                  <a:srgbClr val="1A73E8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https://commons.wikimedia.org/wiki/File:Emoji_u1f468_1f3fe_200d_1f3eb.svg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Student: </a:t>
            </a:r>
            <a:r>
              <a:rPr lang="en" u="sng">
                <a:solidFill>
                  <a:srgbClr val="1A73E8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https://commons.wikimedia.org/wiki/File:Emoji_u1f469_1f3fc_200d_1f393.svg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9bc84483c0_0_8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9bc84483c0_0_8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Teacher: </a:t>
            </a:r>
            <a:r>
              <a:rPr lang="en" u="sng">
                <a:solidFill>
                  <a:srgbClr val="1A73E8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https://commons.wikimedia.org/wiki/File:Emoji_u1f468_1f3fe_200d_1f3eb.svg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Student: </a:t>
            </a:r>
            <a:r>
              <a:rPr lang="en" u="sng">
                <a:solidFill>
                  <a:srgbClr val="1A73E8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https://commons.wikimedia.org/wiki/File:Emoji_u1f469_1f3fc_200d_1f393.svg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9c6b8d6af9_3_7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4" name="Google Shape;534;g9c6b8d6af9_3_7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9de492be47_1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9de492be47_1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9de492be47_1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8" name="Google Shape;548;g9de492be47_1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https://commons.wikimedia.org/wiki/File:TensorFlow_Logo_with_text.png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9de492be47_1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9de492be47_1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rgbClr val="1A73E8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https://search.creativecommons.org/photos/6e63331f-944b-4d61-8df3-5df190d63751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9bc84483c0_0_1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9bc84483c0_0_1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1A73E8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https://search.creativecommons.org/photos/6e63331f-944b-4d61-8df3-5df190d63751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de492be47_1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de492be47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4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g9bc84483c0_0_1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6" name="Google Shape;566;g9bc84483c0_0_1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1A73E8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https://search.creativecommons.org/photos/6e63331f-944b-4d61-8df3-5df190d63751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9bc84483c0_0_1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9bc84483c0_0_1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1A73E8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https://search.creativecommons.org/photos/6e63331f-944b-4d61-8df3-5df190d63751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9bc84483c0_0_1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9bc84483c0_0_1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1A73E8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https://search.creativecommons.org/photos/6e63331f-944b-4d61-8df3-5df190d63751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g9bc84483c0_0_1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Google Shape;591;g9bc84483c0_0_1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g9bc84483c0_0_12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9" name="Google Shape;599;g9bc84483c0_0_12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3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g9bc84483c0_0_1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5" name="Google Shape;625;g9bc84483c0_0_1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9bc84483c0_0_1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9bc84483c0_0_1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5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Google Shape;676;g9bc84483c0_0_1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7" name="Google Shape;677;g9bc84483c0_0_1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9bc84483c0_0_11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9bc84483c0_0_11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Google Shape;728;g9bc84483c0_0_13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Google Shape;729;g9bc84483c0_0_13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9de492be47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9de492be47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Good resource: https://nervanasystems.github.io/distiller/index.html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9bc84483c0_0_14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9bc84483c0_0_14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3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g9bc84483c0_0_14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5" name="Google Shape;745;g9bc84483c0_0_1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9bc84483c0_0_14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9bc84483c0_0_14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9de492be47_1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9de492be47_1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0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g9bc84483c0_0_14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2" name="Google Shape;782;g9bc84483c0_0_14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7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9bc84483c0_0_14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9bc84483c0_0_14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g9bc84483c0_0_14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7" name="Google Shape;797;g9bc84483c0_0_14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9de492be47_1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6" name="Google Shape;806;g9de492be47_1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" name="Google Shape;810;g9bc84483c0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1" name="Google Shape;811;g9bc84483c0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g9bc84483c0_0_14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g9bc84483c0_0_14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9de492be4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9de492be4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Good resource: </a:t>
            </a:r>
            <a:r>
              <a:rPr lang="en"/>
              <a:t>https://nervanasystems.github.io/distiller/index.html</a:t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5" name="Shape 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g9bc84483c0_0_14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7" name="Google Shape;837;g9bc84483c0_0_14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g9bc84483c0_0_15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0" name="Google Shape;850;g9bc84483c0_0_15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g9bc84483c0_0_15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" name="Google Shape;863;g9bc84483c0_0_15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https://thenounproject.com/search/?q=microcontroller&amp;i=3151803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5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9bc84483c0_0_15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9bc84483c0_0_15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https://thenounproject.com/search/?q=microcontroller&amp;i=3151803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1A73E8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https://commons.wikimedia.org/wiki/File:Raspberry_Pi_B%2B_illustration.svg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8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g9bc84483c0_0_15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0" name="Google Shape;910;g9bc84483c0_0_15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https://thenounproject.com/search/?q=microcontroller&amp;i=3151803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1A73E8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https://commons.wikimedia.org/wiki/File:Raspberry_Pi_B%2B_illustration.svg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0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9bc84483c0_0_15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Google Shape;932;g9bc84483c0_0_15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7" name="Shape 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Google Shape;948;g9bcec672d6_2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9" name="Google Shape;949;g9bcec672d6_2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g9c85e44a78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7" name="Google Shape;957;g9c85e44a78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9bc84483c0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9bc84483c0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9bc84483c0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9bc84483c0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9bc84483c0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9bc84483c0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9de492be47_1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9de492be47_1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Good resource: https://nervanasystems.github.io/distiller/index.html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9bc84483c0_0_5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9bc84483c0_0_5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Crimson">
  <p:cSld name="CUSTOM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0" y="0"/>
            <a:ext cx="9144000" cy="45240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0" name="Google Shape;10;p2"/>
          <p:cNvCxnSpPr/>
          <p:nvPr/>
        </p:nvCxnSpPr>
        <p:spPr>
          <a:xfrm rot="10800000">
            <a:off x="426304" y="1476158"/>
            <a:ext cx="0" cy="18699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title"/>
          </p:nvPr>
        </p:nvSpPr>
        <p:spPr>
          <a:xfrm>
            <a:off x="962188" y="2048788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oogle Sans"/>
              <a:buNone/>
              <a:defRPr b="0" i="0" sz="4400" u="none" cap="none" strike="noStrik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ox - Orange">
  <p:cSld name="TITLE_2_3_1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44500" y="1546975"/>
            <a:ext cx="39114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0" name="Google Shape;50;p11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1" name="Google Shape;51;p11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2" name="Google Shape;52;p11"/>
          <p:cNvSpPr txBox="1"/>
          <p:nvPr>
            <p:ph type="title"/>
          </p:nvPr>
        </p:nvSpPr>
        <p:spPr>
          <a:xfrm>
            <a:off x="344500" y="264375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3" name="Google Shape;53;p11"/>
          <p:cNvSpPr txBox="1"/>
          <p:nvPr>
            <p:ph idx="2" type="body"/>
          </p:nvPr>
        </p:nvSpPr>
        <p:spPr>
          <a:xfrm>
            <a:off x="4802775" y="1546975"/>
            <a:ext cx="39114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Crimson">
  <p:cSld name="TITLE_2_2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idx="1" type="body"/>
          </p:nvPr>
        </p:nvSpPr>
        <p:spPr>
          <a:xfrm>
            <a:off x="344501" y="17187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58" name="Google Shape;58;p13"/>
          <p:cNvSpPr/>
          <p:nvPr/>
        </p:nvSpPr>
        <p:spPr>
          <a:xfrm>
            <a:off x="4554300" y="0"/>
            <a:ext cx="4589700" cy="5143500"/>
          </a:xfrm>
          <a:prstGeom prst="rect">
            <a:avLst/>
          </a:prstGeom>
          <a:solidFill>
            <a:srgbClr val="F1F3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3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0" name="Google Shape;60;p13"/>
          <p:cNvSpPr txBox="1"/>
          <p:nvPr>
            <p:ph idx="2" type="body"/>
          </p:nvPr>
        </p:nvSpPr>
        <p:spPr>
          <a:xfrm>
            <a:off x="344501" y="4743625"/>
            <a:ext cx="4345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Orange">
  <p:cSld name="TITLE_2_2_1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44501" y="17187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63" name="Google Shape;63;p14"/>
          <p:cNvSpPr txBox="1"/>
          <p:nvPr>
            <p:ph type="title"/>
          </p:nvPr>
        </p:nvSpPr>
        <p:spPr>
          <a:xfrm>
            <a:off x="344500" y="603900"/>
            <a:ext cx="38646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64" name="Google Shape;64;p14"/>
          <p:cNvSpPr/>
          <p:nvPr/>
        </p:nvSpPr>
        <p:spPr>
          <a:xfrm>
            <a:off x="4554300" y="0"/>
            <a:ext cx="4589700" cy="5143500"/>
          </a:xfrm>
          <a:prstGeom prst="rect">
            <a:avLst/>
          </a:prstGeom>
          <a:solidFill>
            <a:srgbClr val="F1F3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66" name="Google Shape;66;p14"/>
          <p:cNvSpPr txBox="1"/>
          <p:nvPr>
            <p:ph idx="2" type="body"/>
          </p:nvPr>
        </p:nvSpPr>
        <p:spPr>
          <a:xfrm>
            <a:off x="344501" y="4743625"/>
            <a:ext cx="4345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6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Blank">
  <p:cSld name="Blank_3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/>
          <p:nvPr/>
        </p:nvSpPr>
        <p:spPr>
          <a:xfrm>
            <a:off x="4554300" y="0"/>
            <a:ext cx="4589700" cy="5143500"/>
          </a:xfrm>
          <a:prstGeom prst="rect">
            <a:avLst/>
          </a:prstGeom>
          <a:solidFill>
            <a:srgbClr val="F1F3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- Crimson">
  <p:cSld name="CUSTOM_2_1_1">
    <p:bg>
      <p:bgPr>
        <a:solidFill>
          <a:srgbClr val="FFFFFF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392925" y="1049175"/>
            <a:ext cx="7831200" cy="193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>
                <a:solidFill>
                  <a:srgbClr val="3C4043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1" name="Google Shape;71;p16"/>
          <p:cNvSpPr/>
          <p:nvPr/>
        </p:nvSpPr>
        <p:spPr>
          <a:xfrm>
            <a:off x="522575" y="3458700"/>
            <a:ext cx="465900" cy="94500"/>
          </a:xfrm>
          <a:prstGeom prst="roundRect">
            <a:avLst>
              <a:gd fmla="val 50000" name="adj"/>
            </a:avLst>
          </a:prstGeom>
          <a:solidFill>
            <a:srgbClr val="A51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6"/>
          <p:cNvSpPr txBox="1"/>
          <p:nvPr>
            <p:ph idx="1" type="subTitle"/>
          </p:nvPr>
        </p:nvSpPr>
        <p:spPr>
          <a:xfrm>
            <a:off x="422950" y="3714075"/>
            <a:ext cx="7831200" cy="3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73" name="Google Shape;73;p16"/>
          <p:cNvSpPr txBox="1"/>
          <p:nvPr>
            <p:ph idx="2" type="subTitle"/>
          </p:nvPr>
        </p:nvSpPr>
        <p:spPr>
          <a:xfrm>
            <a:off x="422950" y="2984175"/>
            <a:ext cx="7801200" cy="3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- Orange">
  <p:cSld name="CUSTOM_2_1_1_1">
    <p:bg>
      <p:bgPr>
        <a:solidFill>
          <a:srgbClr val="FFFFFF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idx="1" type="subTitle"/>
          </p:nvPr>
        </p:nvSpPr>
        <p:spPr>
          <a:xfrm>
            <a:off x="422950" y="2984175"/>
            <a:ext cx="7801200" cy="3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type="title"/>
          </p:nvPr>
        </p:nvSpPr>
        <p:spPr>
          <a:xfrm>
            <a:off x="392925" y="1049175"/>
            <a:ext cx="7831200" cy="193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>
                <a:solidFill>
                  <a:srgbClr val="3C4043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77" name="Google Shape;77;p17"/>
          <p:cNvSpPr/>
          <p:nvPr/>
        </p:nvSpPr>
        <p:spPr>
          <a:xfrm>
            <a:off x="522575" y="3458700"/>
            <a:ext cx="465900" cy="94500"/>
          </a:xfrm>
          <a:prstGeom prst="roundRect">
            <a:avLst>
              <a:gd fmla="val 50000" name="adj"/>
            </a:avLst>
          </a:prstGeom>
          <a:solidFill>
            <a:srgbClr val="EA8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7"/>
          <p:cNvSpPr txBox="1"/>
          <p:nvPr>
            <p:ph idx="2" type="subTitle"/>
          </p:nvPr>
        </p:nvSpPr>
        <p:spPr>
          <a:xfrm>
            <a:off x="422950" y="3714075"/>
            <a:ext cx="7831200" cy="3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Orange 1">
  <p:cSld name="TITLE_2_2_1_1_1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344501" y="17187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1" name="Google Shape;81;p18"/>
          <p:cNvSpPr txBox="1"/>
          <p:nvPr>
            <p:ph type="title"/>
          </p:nvPr>
        </p:nvSpPr>
        <p:spPr>
          <a:xfrm>
            <a:off x="344500" y="603900"/>
            <a:ext cx="38646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82" name="Google Shape;82;p18"/>
          <p:cNvSpPr/>
          <p:nvPr/>
        </p:nvSpPr>
        <p:spPr>
          <a:xfrm>
            <a:off x="4554300" y="0"/>
            <a:ext cx="4589700" cy="5143500"/>
          </a:xfrm>
          <a:prstGeom prst="rect">
            <a:avLst/>
          </a:prstGeom>
          <a:solidFill>
            <a:srgbClr val="F1F3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8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Crimson 1">
  <p:cSld name="TITLE_2_2_1_2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9"/>
          <p:cNvSpPr txBox="1"/>
          <p:nvPr>
            <p:ph idx="1" type="body"/>
          </p:nvPr>
        </p:nvSpPr>
        <p:spPr>
          <a:xfrm>
            <a:off x="344501" y="17187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6" name="Google Shape;86;p19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87" name="Google Shape;87;p19"/>
          <p:cNvSpPr/>
          <p:nvPr/>
        </p:nvSpPr>
        <p:spPr>
          <a:xfrm>
            <a:off x="4554300" y="0"/>
            <a:ext cx="4589700" cy="5143500"/>
          </a:xfrm>
          <a:prstGeom prst="rect">
            <a:avLst/>
          </a:prstGeom>
          <a:solidFill>
            <a:srgbClr val="F1F3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9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Orange">
  <p:cSld name="CUSTOM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50" y="0"/>
            <a:ext cx="9144000" cy="45240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4" name="Google Shape;14;p3"/>
          <p:cNvCxnSpPr/>
          <p:nvPr/>
        </p:nvCxnSpPr>
        <p:spPr>
          <a:xfrm rot="10800000">
            <a:off x="426304" y="1476158"/>
            <a:ext cx="0" cy="18699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5" name="Google Shape;15;p3"/>
          <p:cNvSpPr txBox="1"/>
          <p:nvPr>
            <p:ph type="title"/>
          </p:nvPr>
        </p:nvSpPr>
        <p:spPr>
          <a:xfrm>
            <a:off x="962188" y="2048788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oogle Sans"/>
              <a:buNone/>
              <a:defRPr b="0" i="0" sz="4400" u="none" cap="none" strike="noStrik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Crimson">
  <p:cSld name="TITLE_2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8" name="Google Shape;18;p4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Orange">
  <p:cSld name="TITLE_2_4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5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1" name="Google Shape;21;p5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Box - Crimson">
  <p:cSld name="TITLE_2_3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idx="1" type="body"/>
          </p:nvPr>
        </p:nvSpPr>
        <p:spPr>
          <a:xfrm>
            <a:off x="426300" y="1742775"/>
            <a:ext cx="3966600" cy="27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4" name="Google Shape;24;p6"/>
          <p:cNvSpPr/>
          <p:nvPr/>
        </p:nvSpPr>
        <p:spPr>
          <a:xfrm>
            <a:off x="426300" y="264375"/>
            <a:ext cx="77970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5" name="Google Shape;25;p6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6" name="Google Shape;26;p6"/>
          <p:cNvSpPr txBox="1"/>
          <p:nvPr>
            <p:ph type="title"/>
          </p:nvPr>
        </p:nvSpPr>
        <p:spPr>
          <a:xfrm>
            <a:off x="344500" y="264375"/>
            <a:ext cx="7797000" cy="5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Box - Orange">
  <p:cSld name="TITLE_2_3_4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>
            <p:ph idx="1" type="body"/>
          </p:nvPr>
        </p:nvSpPr>
        <p:spPr>
          <a:xfrm>
            <a:off x="426300" y="1742775"/>
            <a:ext cx="3966600" cy="27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29" name="Google Shape;29;p7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0" name="Google Shape;30;p7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1" name="Google Shape;31;p7"/>
          <p:cNvSpPr txBox="1"/>
          <p:nvPr>
            <p:ph type="title"/>
          </p:nvPr>
        </p:nvSpPr>
        <p:spPr>
          <a:xfrm>
            <a:off x="344500" y="264375"/>
            <a:ext cx="7797000" cy="5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ox - Crimson 1">
  <p:cSld name="TITLE_2_3_3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idx="1" type="body"/>
          </p:nvPr>
        </p:nvSpPr>
        <p:spPr>
          <a:xfrm>
            <a:off x="344500" y="1546975"/>
            <a:ext cx="84477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4" name="Google Shape;34;p8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5" name="Google Shape;35;p8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6" name="Google Shape;36;p8"/>
          <p:cNvSpPr txBox="1"/>
          <p:nvPr>
            <p:ph type="title"/>
          </p:nvPr>
        </p:nvSpPr>
        <p:spPr>
          <a:xfrm>
            <a:off x="344500" y="264375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ox - Orange">
  <p:cSld name="TITLE_2_3_2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" type="body"/>
          </p:nvPr>
        </p:nvSpPr>
        <p:spPr>
          <a:xfrm>
            <a:off x="344500" y="1546975"/>
            <a:ext cx="84477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39" name="Google Shape;39;p9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0" name="Google Shape;40;p9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1" name="Google Shape;41;p9"/>
          <p:cNvSpPr txBox="1"/>
          <p:nvPr>
            <p:ph type="title"/>
          </p:nvPr>
        </p:nvSpPr>
        <p:spPr>
          <a:xfrm>
            <a:off x="344500" y="264375"/>
            <a:ext cx="77970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ox - Crimson">
  <p:cSld name="TITLE_2_3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idx="1" type="body"/>
          </p:nvPr>
        </p:nvSpPr>
        <p:spPr>
          <a:xfrm>
            <a:off x="344500" y="1546975"/>
            <a:ext cx="39114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44" name="Google Shape;44;p10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5" name="Google Shape;45;p10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6" name="Google Shape;46;p10"/>
          <p:cNvSpPr txBox="1"/>
          <p:nvPr>
            <p:ph type="title"/>
          </p:nvPr>
        </p:nvSpPr>
        <p:spPr>
          <a:xfrm>
            <a:off x="344500" y="264375"/>
            <a:ext cx="7797000" cy="5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47" name="Google Shape;47;p10"/>
          <p:cNvSpPr txBox="1"/>
          <p:nvPr>
            <p:ph idx="2" type="body"/>
          </p:nvPr>
        </p:nvSpPr>
        <p:spPr>
          <a:xfrm>
            <a:off x="4802775" y="1546975"/>
            <a:ext cx="39114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●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○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Roboto"/>
              <a:buChar char="■"/>
              <a:defRPr b="0" i="0" u="none" cap="none" strike="noStrike">
                <a:solidFill>
                  <a:srgbClr val="5F636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340663" y="1128663"/>
            <a:ext cx="7877100" cy="34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Roboto"/>
              <a:buChar char="•"/>
              <a:defRPr b="0" i="0" sz="1800" u="none" cap="none" strike="noStrike">
                <a:solidFill>
                  <a:srgbClr val="80868B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95688" y="493663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3000"/>
              <a:buFont typeface="Google Sans"/>
              <a:buNone/>
              <a:defRPr b="0" i="0" sz="300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Relationship Id="rId4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Relationship Id="rId5" Type="http://schemas.openxmlformats.org/officeDocument/2006/relationships/image" Target="../media/image17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7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7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1.png"/><Relationship Id="rId6" Type="http://schemas.openxmlformats.org/officeDocument/2006/relationships/image" Target="../media/image17.png"/><Relationship Id="rId7" Type="http://schemas.openxmlformats.org/officeDocument/2006/relationships/image" Target="../media/image19.png"/><Relationship Id="rId8" Type="http://schemas.openxmlformats.org/officeDocument/2006/relationships/image" Target="../media/image10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9.png"/><Relationship Id="rId6" Type="http://schemas.openxmlformats.org/officeDocument/2006/relationships/image" Target="../media/image10.png"/><Relationship Id="rId7" Type="http://schemas.openxmlformats.org/officeDocument/2006/relationships/image" Target="../media/image18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9.png"/><Relationship Id="rId6" Type="http://schemas.openxmlformats.org/officeDocument/2006/relationships/image" Target="../media/image10.png"/><Relationship Id="rId7" Type="http://schemas.openxmlformats.org/officeDocument/2006/relationships/image" Target="../media/image7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6.gif"/><Relationship Id="rId6" Type="http://schemas.openxmlformats.org/officeDocument/2006/relationships/image" Target="../media/image13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0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7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392925" y="1049175"/>
            <a:ext cx="7831200" cy="193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the Challenges for TinyML?</a:t>
            </a:r>
            <a:endParaRPr/>
          </a:p>
        </p:txBody>
      </p:sp>
      <p:sp>
        <p:nvSpPr>
          <p:cNvPr id="94" name="Google Shape;94;p20"/>
          <p:cNvSpPr txBox="1"/>
          <p:nvPr/>
        </p:nvSpPr>
        <p:spPr>
          <a:xfrm>
            <a:off x="469125" y="2866350"/>
            <a:ext cx="1949700" cy="41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B7B7B7"/>
                </a:solidFill>
                <a:latin typeface="Google Sans"/>
                <a:ea typeface="Google Sans"/>
                <a:cs typeface="Google Sans"/>
                <a:sym typeface="Google Sans"/>
              </a:rPr>
              <a:t>Part D</a:t>
            </a:r>
            <a:endParaRPr sz="2100">
              <a:solidFill>
                <a:srgbClr val="B7B7B7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6" name="Google Shape;386;p29"/>
          <p:cNvCxnSpPr/>
          <p:nvPr/>
        </p:nvCxnSpPr>
        <p:spPr>
          <a:xfrm>
            <a:off x="3897648" y="2048501"/>
            <a:ext cx="2304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7" name="Google Shape;387;p29"/>
          <p:cNvSpPr txBox="1"/>
          <p:nvPr>
            <p:ph idx="4294967295" type="title"/>
          </p:nvPr>
        </p:nvSpPr>
        <p:spPr>
          <a:xfrm>
            <a:off x="344500" y="318856"/>
            <a:ext cx="4132200" cy="6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Quantization</a:t>
            </a:r>
            <a:endParaRPr/>
          </a:p>
        </p:txBody>
      </p:sp>
      <p:cxnSp>
        <p:nvCxnSpPr>
          <p:cNvPr id="388" name="Google Shape;388;p29"/>
          <p:cNvCxnSpPr/>
          <p:nvPr/>
        </p:nvCxnSpPr>
        <p:spPr>
          <a:xfrm>
            <a:off x="4012800" y="1574524"/>
            <a:ext cx="0" cy="30411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89" name="Google Shape;38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8714486" y="2153311"/>
            <a:ext cx="2772800" cy="1117775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29"/>
          <p:cNvSpPr/>
          <p:nvPr/>
        </p:nvSpPr>
        <p:spPr>
          <a:xfrm>
            <a:off x="3967718" y="2003418"/>
            <a:ext cx="90300" cy="9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1" name="Google Shape;391;p29"/>
          <p:cNvCxnSpPr/>
          <p:nvPr/>
        </p:nvCxnSpPr>
        <p:spPr>
          <a:xfrm>
            <a:off x="3897648" y="3095094"/>
            <a:ext cx="2304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92" name="Google Shape;392;p29"/>
          <p:cNvCxnSpPr/>
          <p:nvPr/>
        </p:nvCxnSpPr>
        <p:spPr>
          <a:xfrm>
            <a:off x="3897648" y="4171830"/>
            <a:ext cx="2304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93" name="Google Shape;393;p29"/>
          <p:cNvSpPr txBox="1"/>
          <p:nvPr/>
        </p:nvSpPr>
        <p:spPr>
          <a:xfrm>
            <a:off x="3482645" y="1137490"/>
            <a:ext cx="10602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float32</a:t>
            </a:r>
            <a:endParaRPr i="1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94" name="Google Shape;394;p29"/>
          <p:cNvSpPr/>
          <p:nvPr/>
        </p:nvSpPr>
        <p:spPr>
          <a:xfrm>
            <a:off x="3967718" y="2364369"/>
            <a:ext cx="90300" cy="9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29"/>
          <p:cNvSpPr/>
          <p:nvPr/>
        </p:nvSpPr>
        <p:spPr>
          <a:xfrm>
            <a:off x="3967718" y="2542165"/>
            <a:ext cx="90300" cy="9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29"/>
          <p:cNvSpPr/>
          <p:nvPr/>
        </p:nvSpPr>
        <p:spPr>
          <a:xfrm>
            <a:off x="3967718" y="2848714"/>
            <a:ext cx="90300" cy="9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29"/>
          <p:cNvSpPr/>
          <p:nvPr/>
        </p:nvSpPr>
        <p:spPr>
          <a:xfrm>
            <a:off x="3967718" y="2950324"/>
            <a:ext cx="90300" cy="9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29"/>
          <p:cNvSpPr/>
          <p:nvPr/>
        </p:nvSpPr>
        <p:spPr>
          <a:xfrm>
            <a:off x="3967718" y="3128367"/>
            <a:ext cx="90300" cy="9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29"/>
          <p:cNvSpPr/>
          <p:nvPr/>
        </p:nvSpPr>
        <p:spPr>
          <a:xfrm>
            <a:off x="3967718" y="3285253"/>
            <a:ext cx="90300" cy="9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29"/>
          <p:cNvSpPr/>
          <p:nvPr/>
        </p:nvSpPr>
        <p:spPr>
          <a:xfrm>
            <a:off x="3967718" y="3392775"/>
            <a:ext cx="90300" cy="9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29"/>
          <p:cNvSpPr/>
          <p:nvPr/>
        </p:nvSpPr>
        <p:spPr>
          <a:xfrm>
            <a:off x="3967718" y="3692655"/>
            <a:ext cx="90300" cy="9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29"/>
          <p:cNvSpPr/>
          <p:nvPr/>
        </p:nvSpPr>
        <p:spPr>
          <a:xfrm>
            <a:off x="3967718" y="3876071"/>
            <a:ext cx="90300" cy="9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29"/>
          <p:cNvSpPr txBox="1"/>
          <p:nvPr/>
        </p:nvSpPr>
        <p:spPr>
          <a:xfrm>
            <a:off x="3544298" y="2927870"/>
            <a:ext cx="3123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 Medium"/>
                <a:ea typeface="Google Sans Medium"/>
                <a:cs typeface="Google Sans Medium"/>
                <a:sym typeface="Google Sans Medium"/>
              </a:rPr>
              <a:t>0</a:t>
            </a:r>
            <a:endParaRPr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404" name="Google Shape;404;p29"/>
          <p:cNvSpPr txBox="1"/>
          <p:nvPr/>
        </p:nvSpPr>
        <p:spPr>
          <a:xfrm>
            <a:off x="2886613" y="1881262"/>
            <a:ext cx="10110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 Medium"/>
                <a:ea typeface="Google Sans Medium"/>
                <a:cs typeface="Google Sans Medium"/>
                <a:sym typeface="Google Sans Medium"/>
              </a:rPr>
              <a:t>max(</a:t>
            </a:r>
            <a:r>
              <a:rPr lang="en" sz="1200">
                <a:latin typeface="Google Sans Medium"/>
                <a:ea typeface="Google Sans Medium"/>
                <a:cs typeface="Google Sans Medium"/>
                <a:sym typeface="Google Sans Medium"/>
              </a:rPr>
              <a:t>|x</a:t>
            </a:r>
            <a:r>
              <a:rPr baseline="-25000" lang="en" sz="1200">
                <a:latin typeface="Google Sans Medium"/>
                <a:ea typeface="Google Sans Medium"/>
                <a:cs typeface="Google Sans Medium"/>
                <a:sym typeface="Google Sans Medium"/>
              </a:rPr>
              <a:t>f</a:t>
            </a:r>
            <a:r>
              <a:rPr lang="en" sz="1200">
                <a:latin typeface="Google Sans Medium"/>
                <a:ea typeface="Google Sans Medium"/>
                <a:cs typeface="Google Sans Medium"/>
                <a:sym typeface="Google Sans Medium"/>
              </a:rPr>
              <a:t>|</a:t>
            </a:r>
            <a:r>
              <a:rPr lang="en">
                <a:latin typeface="Google Sans Medium"/>
                <a:ea typeface="Google Sans Medium"/>
                <a:cs typeface="Google Sans Medium"/>
                <a:sym typeface="Google Sans Medium"/>
              </a:rPr>
              <a:t>)</a:t>
            </a:r>
            <a:endParaRPr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405" name="Google Shape;405;p29"/>
          <p:cNvSpPr txBox="1"/>
          <p:nvPr/>
        </p:nvSpPr>
        <p:spPr>
          <a:xfrm>
            <a:off x="2911270" y="4004591"/>
            <a:ext cx="10110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 Medium"/>
                <a:ea typeface="Google Sans Medium"/>
                <a:cs typeface="Google Sans Medium"/>
                <a:sym typeface="Google Sans Medium"/>
              </a:rPr>
              <a:t>min(</a:t>
            </a:r>
            <a:r>
              <a:rPr lang="en" sz="1200">
                <a:latin typeface="Google Sans Medium"/>
                <a:ea typeface="Google Sans Medium"/>
                <a:cs typeface="Google Sans Medium"/>
                <a:sym typeface="Google Sans Medium"/>
              </a:rPr>
              <a:t>|x</a:t>
            </a:r>
            <a:r>
              <a:rPr baseline="-25000" lang="en" sz="1200">
                <a:latin typeface="Google Sans Medium"/>
                <a:ea typeface="Google Sans Medium"/>
                <a:cs typeface="Google Sans Medium"/>
                <a:sym typeface="Google Sans Medium"/>
              </a:rPr>
              <a:t>f</a:t>
            </a:r>
            <a:r>
              <a:rPr lang="en" sz="1200">
                <a:latin typeface="Google Sans Medium"/>
                <a:ea typeface="Google Sans Medium"/>
                <a:cs typeface="Google Sans Medium"/>
                <a:sym typeface="Google Sans Medium"/>
              </a:rPr>
              <a:t>|</a:t>
            </a:r>
            <a:r>
              <a:rPr lang="en">
                <a:latin typeface="Google Sans Medium"/>
                <a:ea typeface="Google Sans Medium"/>
                <a:cs typeface="Google Sans Medium"/>
                <a:sym typeface="Google Sans Medium"/>
              </a:rPr>
              <a:t>)</a:t>
            </a:r>
            <a:endParaRPr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cxnSp>
        <p:nvCxnSpPr>
          <p:cNvPr id="406" name="Google Shape;406;p29"/>
          <p:cNvCxnSpPr/>
          <p:nvPr/>
        </p:nvCxnSpPr>
        <p:spPr>
          <a:xfrm>
            <a:off x="5612179" y="2420780"/>
            <a:ext cx="2304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7" name="Google Shape;407;p29"/>
          <p:cNvCxnSpPr/>
          <p:nvPr/>
        </p:nvCxnSpPr>
        <p:spPr>
          <a:xfrm>
            <a:off x="5727332" y="2273156"/>
            <a:ext cx="0" cy="16437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8" name="Google Shape;408;p29"/>
          <p:cNvCxnSpPr/>
          <p:nvPr/>
        </p:nvCxnSpPr>
        <p:spPr>
          <a:xfrm>
            <a:off x="5612179" y="3112306"/>
            <a:ext cx="2304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09" name="Google Shape;409;p29"/>
          <p:cNvCxnSpPr/>
          <p:nvPr/>
        </p:nvCxnSpPr>
        <p:spPr>
          <a:xfrm>
            <a:off x="5612179" y="3782834"/>
            <a:ext cx="2304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0" name="Google Shape;410;p29"/>
          <p:cNvSpPr txBox="1"/>
          <p:nvPr/>
        </p:nvSpPr>
        <p:spPr>
          <a:xfrm>
            <a:off x="5258829" y="2945082"/>
            <a:ext cx="3123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 Medium"/>
                <a:ea typeface="Google Sans Medium"/>
                <a:cs typeface="Google Sans Medium"/>
                <a:sym typeface="Google Sans Medium"/>
              </a:rPr>
              <a:t>0</a:t>
            </a:r>
            <a:endParaRPr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411" name="Google Shape;411;p29"/>
          <p:cNvSpPr txBox="1"/>
          <p:nvPr/>
        </p:nvSpPr>
        <p:spPr>
          <a:xfrm>
            <a:off x="5197176" y="1202317"/>
            <a:ext cx="10602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int8</a:t>
            </a:r>
            <a:endParaRPr i="1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12" name="Google Shape;412;p29"/>
          <p:cNvSpPr txBox="1"/>
          <p:nvPr/>
        </p:nvSpPr>
        <p:spPr>
          <a:xfrm>
            <a:off x="5025434" y="2241645"/>
            <a:ext cx="6195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 Medium"/>
                <a:ea typeface="Google Sans Medium"/>
                <a:cs typeface="Google Sans Medium"/>
                <a:sym typeface="Google Sans Medium"/>
              </a:rPr>
              <a:t>127</a:t>
            </a:r>
            <a:endParaRPr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413" name="Google Shape;413;p29"/>
          <p:cNvSpPr txBox="1"/>
          <p:nvPr/>
        </p:nvSpPr>
        <p:spPr>
          <a:xfrm>
            <a:off x="4992558" y="3615610"/>
            <a:ext cx="6195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 Medium"/>
                <a:ea typeface="Google Sans Medium"/>
                <a:cs typeface="Google Sans Medium"/>
                <a:sym typeface="Google Sans Medium"/>
              </a:rPr>
              <a:t>-128</a:t>
            </a:r>
            <a:endParaRPr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8" name="Google Shape;418;p30"/>
          <p:cNvCxnSpPr/>
          <p:nvPr/>
        </p:nvCxnSpPr>
        <p:spPr>
          <a:xfrm>
            <a:off x="3897648" y="2048501"/>
            <a:ext cx="2304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9" name="Google Shape;419;p30"/>
          <p:cNvSpPr txBox="1"/>
          <p:nvPr>
            <p:ph idx="4294967295" type="title"/>
          </p:nvPr>
        </p:nvSpPr>
        <p:spPr>
          <a:xfrm>
            <a:off x="344500" y="318856"/>
            <a:ext cx="4132200" cy="6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Quantization</a:t>
            </a:r>
            <a:endParaRPr/>
          </a:p>
        </p:txBody>
      </p:sp>
      <p:cxnSp>
        <p:nvCxnSpPr>
          <p:cNvPr id="420" name="Google Shape;420;p30"/>
          <p:cNvCxnSpPr/>
          <p:nvPr/>
        </p:nvCxnSpPr>
        <p:spPr>
          <a:xfrm>
            <a:off x="4012800" y="1574524"/>
            <a:ext cx="0" cy="30411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21" name="Google Shape;42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8714486" y="2153311"/>
            <a:ext cx="2772800" cy="1117775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30"/>
          <p:cNvSpPr/>
          <p:nvPr/>
        </p:nvSpPr>
        <p:spPr>
          <a:xfrm>
            <a:off x="3967718" y="2003418"/>
            <a:ext cx="90300" cy="9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23" name="Google Shape;423;p30"/>
          <p:cNvCxnSpPr/>
          <p:nvPr/>
        </p:nvCxnSpPr>
        <p:spPr>
          <a:xfrm>
            <a:off x="3897648" y="3095094"/>
            <a:ext cx="2304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24" name="Google Shape;424;p30"/>
          <p:cNvCxnSpPr/>
          <p:nvPr/>
        </p:nvCxnSpPr>
        <p:spPr>
          <a:xfrm>
            <a:off x="3897648" y="4171830"/>
            <a:ext cx="2304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5" name="Google Shape;425;p30"/>
          <p:cNvSpPr txBox="1"/>
          <p:nvPr/>
        </p:nvSpPr>
        <p:spPr>
          <a:xfrm>
            <a:off x="3482645" y="1137490"/>
            <a:ext cx="10602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float32</a:t>
            </a:r>
            <a:endParaRPr i="1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26" name="Google Shape;426;p30"/>
          <p:cNvSpPr/>
          <p:nvPr/>
        </p:nvSpPr>
        <p:spPr>
          <a:xfrm>
            <a:off x="3967718" y="2364369"/>
            <a:ext cx="90300" cy="9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30"/>
          <p:cNvSpPr/>
          <p:nvPr/>
        </p:nvSpPr>
        <p:spPr>
          <a:xfrm>
            <a:off x="3967718" y="2542165"/>
            <a:ext cx="90300" cy="9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30"/>
          <p:cNvSpPr/>
          <p:nvPr/>
        </p:nvSpPr>
        <p:spPr>
          <a:xfrm>
            <a:off x="3967718" y="2848714"/>
            <a:ext cx="90300" cy="9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30"/>
          <p:cNvSpPr/>
          <p:nvPr/>
        </p:nvSpPr>
        <p:spPr>
          <a:xfrm>
            <a:off x="3967718" y="2950324"/>
            <a:ext cx="90300" cy="9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30"/>
          <p:cNvSpPr/>
          <p:nvPr/>
        </p:nvSpPr>
        <p:spPr>
          <a:xfrm>
            <a:off x="3967718" y="3128367"/>
            <a:ext cx="90300" cy="9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30"/>
          <p:cNvSpPr/>
          <p:nvPr/>
        </p:nvSpPr>
        <p:spPr>
          <a:xfrm>
            <a:off x="3967718" y="3285253"/>
            <a:ext cx="90300" cy="9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30"/>
          <p:cNvSpPr/>
          <p:nvPr/>
        </p:nvSpPr>
        <p:spPr>
          <a:xfrm>
            <a:off x="3967718" y="3392775"/>
            <a:ext cx="90300" cy="9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30"/>
          <p:cNvSpPr/>
          <p:nvPr/>
        </p:nvSpPr>
        <p:spPr>
          <a:xfrm>
            <a:off x="3967718" y="3692655"/>
            <a:ext cx="90300" cy="9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30"/>
          <p:cNvSpPr/>
          <p:nvPr/>
        </p:nvSpPr>
        <p:spPr>
          <a:xfrm>
            <a:off x="3967718" y="3876071"/>
            <a:ext cx="90300" cy="9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30"/>
          <p:cNvSpPr txBox="1"/>
          <p:nvPr/>
        </p:nvSpPr>
        <p:spPr>
          <a:xfrm>
            <a:off x="3544298" y="2927870"/>
            <a:ext cx="3123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 Medium"/>
                <a:ea typeface="Google Sans Medium"/>
                <a:cs typeface="Google Sans Medium"/>
                <a:sym typeface="Google Sans Medium"/>
              </a:rPr>
              <a:t>0</a:t>
            </a:r>
            <a:endParaRPr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436" name="Google Shape;436;p30"/>
          <p:cNvSpPr txBox="1"/>
          <p:nvPr/>
        </p:nvSpPr>
        <p:spPr>
          <a:xfrm>
            <a:off x="2886613" y="1881262"/>
            <a:ext cx="10110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 Medium"/>
                <a:ea typeface="Google Sans Medium"/>
                <a:cs typeface="Google Sans Medium"/>
                <a:sym typeface="Google Sans Medium"/>
              </a:rPr>
              <a:t>max(</a:t>
            </a:r>
            <a:r>
              <a:rPr lang="en" sz="1200">
                <a:latin typeface="Google Sans Medium"/>
                <a:ea typeface="Google Sans Medium"/>
                <a:cs typeface="Google Sans Medium"/>
                <a:sym typeface="Google Sans Medium"/>
              </a:rPr>
              <a:t>|x</a:t>
            </a:r>
            <a:r>
              <a:rPr baseline="-25000" lang="en" sz="1200">
                <a:latin typeface="Google Sans Medium"/>
                <a:ea typeface="Google Sans Medium"/>
                <a:cs typeface="Google Sans Medium"/>
                <a:sym typeface="Google Sans Medium"/>
              </a:rPr>
              <a:t>f</a:t>
            </a:r>
            <a:r>
              <a:rPr lang="en" sz="1200">
                <a:latin typeface="Google Sans Medium"/>
                <a:ea typeface="Google Sans Medium"/>
                <a:cs typeface="Google Sans Medium"/>
                <a:sym typeface="Google Sans Medium"/>
              </a:rPr>
              <a:t>|</a:t>
            </a:r>
            <a:r>
              <a:rPr lang="en">
                <a:latin typeface="Google Sans Medium"/>
                <a:ea typeface="Google Sans Medium"/>
                <a:cs typeface="Google Sans Medium"/>
                <a:sym typeface="Google Sans Medium"/>
              </a:rPr>
              <a:t>)</a:t>
            </a:r>
            <a:endParaRPr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437" name="Google Shape;437;p30"/>
          <p:cNvSpPr txBox="1"/>
          <p:nvPr/>
        </p:nvSpPr>
        <p:spPr>
          <a:xfrm>
            <a:off x="2911270" y="4004591"/>
            <a:ext cx="10110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 Medium"/>
                <a:ea typeface="Google Sans Medium"/>
                <a:cs typeface="Google Sans Medium"/>
                <a:sym typeface="Google Sans Medium"/>
              </a:rPr>
              <a:t>min(</a:t>
            </a:r>
            <a:r>
              <a:rPr lang="en" sz="1200">
                <a:latin typeface="Google Sans Medium"/>
                <a:ea typeface="Google Sans Medium"/>
                <a:cs typeface="Google Sans Medium"/>
                <a:sym typeface="Google Sans Medium"/>
              </a:rPr>
              <a:t>|x</a:t>
            </a:r>
            <a:r>
              <a:rPr baseline="-25000" lang="en" sz="1200">
                <a:latin typeface="Google Sans Medium"/>
                <a:ea typeface="Google Sans Medium"/>
                <a:cs typeface="Google Sans Medium"/>
                <a:sym typeface="Google Sans Medium"/>
              </a:rPr>
              <a:t>f</a:t>
            </a:r>
            <a:r>
              <a:rPr lang="en" sz="1200">
                <a:latin typeface="Google Sans Medium"/>
                <a:ea typeface="Google Sans Medium"/>
                <a:cs typeface="Google Sans Medium"/>
                <a:sym typeface="Google Sans Medium"/>
              </a:rPr>
              <a:t>|</a:t>
            </a:r>
            <a:r>
              <a:rPr lang="en">
                <a:latin typeface="Google Sans Medium"/>
                <a:ea typeface="Google Sans Medium"/>
                <a:cs typeface="Google Sans Medium"/>
                <a:sym typeface="Google Sans Medium"/>
              </a:rPr>
              <a:t>)</a:t>
            </a:r>
            <a:endParaRPr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cxnSp>
        <p:nvCxnSpPr>
          <p:cNvPr id="438" name="Google Shape;438;p30"/>
          <p:cNvCxnSpPr/>
          <p:nvPr/>
        </p:nvCxnSpPr>
        <p:spPr>
          <a:xfrm>
            <a:off x="5612179" y="2420780"/>
            <a:ext cx="2304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9" name="Google Shape;439;p30"/>
          <p:cNvCxnSpPr/>
          <p:nvPr/>
        </p:nvCxnSpPr>
        <p:spPr>
          <a:xfrm>
            <a:off x="5727332" y="2273156"/>
            <a:ext cx="0" cy="16437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0" name="Google Shape;440;p30"/>
          <p:cNvSpPr/>
          <p:nvPr/>
        </p:nvSpPr>
        <p:spPr>
          <a:xfrm>
            <a:off x="5682249" y="2375711"/>
            <a:ext cx="90300" cy="9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41" name="Google Shape;441;p30"/>
          <p:cNvCxnSpPr/>
          <p:nvPr/>
        </p:nvCxnSpPr>
        <p:spPr>
          <a:xfrm>
            <a:off x="5612179" y="3112306"/>
            <a:ext cx="2304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42" name="Google Shape;442;p30"/>
          <p:cNvCxnSpPr/>
          <p:nvPr/>
        </p:nvCxnSpPr>
        <p:spPr>
          <a:xfrm>
            <a:off x="5612179" y="3782834"/>
            <a:ext cx="2304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3" name="Google Shape;443;p30"/>
          <p:cNvSpPr/>
          <p:nvPr/>
        </p:nvSpPr>
        <p:spPr>
          <a:xfrm>
            <a:off x="5682249" y="2665964"/>
            <a:ext cx="90300" cy="9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30"/>
          <p:cNvSpPr/>
          <p:nvPr/>
        </p:nvSpPr>
        <p:spPr>
          <a:xfrm>
            <a:off x="5682249" y="2810883"/>
            <a:ext cx="90300" cy="9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30"/>
          <p:cNvSpPr/>
          <p:nvPr/>
        </p:nvSpPr>
        <p:spPr>
          <a:xfrm>
            <a:off x="5682249" y="2962911"/>
            <a:ext cx="90300" cy="9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30"/>
          <p:cNvSpPr/>
          <p:nvPr/>
        </p:nvSpPr>
        <p:spPr>
          <a:xfrm>
            <a:off x="5682249" y="3023426"/>
            <a:ext cx="90300" cy="9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30"/>
          <p:cNvSpPr/>
          <p:nvPr/>
        </p:nvSpPr>
        <p:spPr>
          <a:xfrm>
            <a:off x="5682249" y="3104483"/>
            <a:ext cx="90300" cy="9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30"/>
          <p:cNvSpPr/>
          <p:nvPr/>
        </p:nvSpPr>
        <p:spPr>
          <a:xfrm>
            <a:off x="5682249" y="3213698"/>
            <a:ext cx="90300" cy="9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30"/>
          <p:cNvSpPr/>
          <p:nvPr/>
        </p:nvSpPr>
        <p:spPr>
          <a:xfrm>
            <a:off x="5682249" y="3304781"/>
            <a:ext cx="90300" cy="9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30"/>
          <p:cNvSpPr/>
          <p:nvPr/>
        </p:nvSpPr>
        <p:spPr>
          <a:xfrm>
            <a:off x="5682249" y="3532332"/>
            <a:ext cx="90300" cy="9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30"/>
          <p:cNvSpPr/>
          <p:nvPr/>
        </p:nvSpPr>
        <p:spPr>
          <a:xfrm>
            <a:off x="5682249" y="3649996"/>
            <a:ext cx="90300" cy="9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30"/>
          <p:cNvSpPr txBox="1"/>
          <p:nvPr/>
        </p:nvSpPr>
        <p:spPr>
          <a:xfrm>
            <a:off x="5258829" y="2945082"/>
            <a:ext cx="3123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 Medium"/>
                <a:ea typeface="Google Sans Medium"/>
                <a:cs typeface="Google Sans Medium"/>
                <a:sym typeface="Google Sans Medium"/>
              </a:rPr>
              <a:t>0</a:t>
            </a:r>
            <a:endParaRPr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453" name="Google Shape;453;p30"/>
          <p:cNvSpPr txBox="1"/>
          <p:nvPr/>
        </p:nvSpPr>
        <p:spPr>
          <a:xfrm>
            <a:off x="5197176" y="1202317"/>
            <a:ext cx="10602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int8</a:t>
            </a:r>
            <a:endParaRPr i="1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454" name="Google Shape;454;p30"/>
          <p:cNvCxnSpPr/>
          <p:nvPr/>
        </p:nvCxnSpPr>
        <p:spPr>
          <a:xfrm>
            <a:off x="4123177" y="2052170"/>
            <a:ext cx="1473600" cy="3684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455" name="Google Shape;455;p30"/>
          <p:cNvSpPr txBox="1"/>
          <p:nvPr/>
        </p:nvSpPr>
        <p:spPr>
          <a:xfrm>
            <a:off x="5025434" y="2241645"/>
            <a:ext cx="6195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 Medium"/>
                <a:ea typeface="Google Sans Medium"/>
                <a:cs typeface="Google Sans Medium"/>
                <a:sym typeface="Google Sans Medium"/>
              </a:rPr>
              <a:t>127</a:t>
            </a:r>
            <a:endParaRPr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cxnSp>
        <p:nvCxnSpPr>
          <p:cNvPr id="456" name="Google Shape;456;p30"/>
          <p:cNvCxnSpPr>
            <a:endCxn id="457" idx="3"/>
          </p:cNvCxnSpPr>
          <p:nvPr/>
        </p:nvCxnSpPr>
        <p:spPr>
          <a:xfrm flipH="1" rot="10800000">
            <a:off x="4111458" y="3782860"/>
            <a:ext cx="1500600" cy="396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  <p:sp>
        <p:nvSpPr>
          <p:cNvPr id="457" name="Google Shape;457;p30"/>
          <p:cNvSpPr txBox="1"/>
          <p:nvPr/>
        </p:nvSpPr>
        <p:spPr>
          <a:xfrm>
            <a:off x="4992558" y="3615610"/>
            <a:ext cx="6195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 Medium"/>
                <a:ea typeface="Google Sans Medium"/>
                <a:cs typeface="Google Sans Medium"/>
                <a:sym typeface="Google Sans Medium"/>
              </a:rPr>
              <a:t>-128</a:t>
            </a:r>
            <a:endParaRPr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1"/>
          <p:cNvSpPr txBox="1"/>
          <p:nvPr>
            <p:ph idx="1" type="body"/>
          </p:nvPr>
        </p:nvSpPr>
        <p:spPr>
          <a:xfrm>
            <a:off x="344501" y="1718700"/>
            <a:ext cx="2976600" cy="20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Pruning</a:t>
            </a:r>
            <a:endParaRPr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Quantization</a:t>
            </a:r>
            <a:endParaRPr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6"/>
                </a:solidFill>
                <a:latin typeface="Google Sans"/>
                <a:ea typeface="Google Sans"/>
                <a:cs typeface="Google Sans"/>
                <a:sym typeface="Google Sans"/>
              </a:rPr>
              <a:t>Knowledge Distillation</a:t>
            </a:r>
            <a:endParaRPr b="1">
              <a:solidFill>
                <a:schemeClr val="accent6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...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63" name="Google Shape;463;p31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Compression Techniques</a:t>
            </a:r>
            <a:endParaRPr/>
          </a:p>
        </p:txBody>
      </p:sp>
      <p:sp>
        <p:nvSpPr>
          <p:cNvPr id="464" name="Google Shape;464;p31"/>
          <p:cNvSpPr/>
          <p:nvPr/>
        </p:nvSpPr>
        <p:spPr>
          <a:xfrm>
            <a:off x="4561575" y="4700"/>
            <a:ext cx="45870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Half-screen. Show presenter.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32"/>
          <p:cNvSpPr/>
          <p:nvPr/>
        </p:nvSpPr>
        <p:spPr>
          <a:xfrm>
            <a:off x="5526963" y="1647900"/>
            <a:ext cx="1847700" cy="1847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32"/>
          <p:cNvSpPr/>
          <p:nvPr/>
        </p:nvSpPr>
        <p:spPr>
          <a:xfrm>
            <a:off x="1769313" y="1647900"/>
            <a:ext cx="1847700" cy="1847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32"/>
          <p:cNvSpPr txBox="1"/>
          <p:nvPr>
            <p:ph idx="4294967295" type="title"/>
          </p:nvPr>
        </p:nvSpPr>
        <p:spPr>
          <a:xfrm>
            <a:off x="344500" y="318856"/>
            <a:ext cx="4132200" cy="6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Knowledge Distillation</a:t>
            </a:r>
            <a:endParaRPr/>
          </a:p>
        </p:txBody>
      </p:sp>
      <p:pic>
        <p:nvPicPr>
          <p:cNvPr id="472" name="Google Shape;47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2138" y="1843050"/>
            <a:ext cx="1457375" cy="14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64488" y="1843053"/>
            <a:ext cx="1457375" cy="145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32"/>
          <p:cNvPicPr preferRelativeResize="0"/>
          <p:nvPr/>
        </p:nvPicPr>
        <p:blipFill rotWithShape="1">
          <a:blip r:embed="rId5">
            <a:alphaModFix amt="80000"/>
          </a:blip>
          <a:srcRect b="12257" l="0" r="0" t="0"/>
          <a:stretch/>
        </p:blipFill>
        <p:spPr>
          <a:xfrm>
            <a:off x="3809050" y="2063000"/>
            <a:ext cx="1525925" cy="1007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880000" dist="28575">
              <a:srgbClr val="000000">
                <a:alpha val="34000"/>
              </a:srgbClr>
            </a:outerShdw>
          </a:effectLst>
        </p:spPr>
      </p:pic>
      <p:sp>
        <p:nvSpPr>
          <p:cNvPr id="475" name="Google Shape;475;p32"/>
          <p:cNvSpPr txBox="1"/>
          <p:nvPr/>
        </p:nvSpPr>
        <p:spPr>
          <a:xfrm>
            <a:off x="1881838" y="1283200"/>
            <a:ext cx="162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TEACHER</a:t>
            </a:r>
            <a:endParaRPr b="1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76" name="Google Shape;476;p32"/>
          <p:cNvSpPr txBox="1"/>
          <p:nvPr/>
        </p:nvSpPr>
        <p:spPr>
          <a:xfrm>
            <a:off x="5639463" y="1306950"/>
            <a:ext cx="162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STUDENT</a:t>
            </a:r>
            <a:endParaRPr b="1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3"/>
          <p:cNvSpPr/>
          <p:nvPr/>
        </p:nvSpPr>
        <p:spPr>
          <a:xfrm>
            <a:off x="4830769" y="1283785"/>
            <a:ext cx="972600" cy="9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p33"/>
          <p:cNvSpPr/>
          <p:nvPr/>
        </p:nvSpPr>
        <p:spPr>
          <a:xfrm>
            <a:off x="344494" y="1275172"/>
            <a:ext cx="972600" cy="972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" name="Google Shape;483;p33"/>
          <p:cNvSpPr txBox="1"/>
          <p:nvPr>
            <p:ph idx="4294967295" type="title"/>
          </p:nvPr>
        </p:nvSpPr>
        <p:spPr>
          <a:xfrm>
            <a:off x="344500" y="318856"/>
            <a:ext cx="4132200" cy="6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Knowledge Distillation</a:t>
            </a:r>
            <a:endParaRPr/>
          </a:p>
        </p:txBody>
      </p:sp>
      <p:pic>
        <p:nvPicPr>
          <p:cNvPr id="484" name="Google Shape;48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3584" y="1386461"/>
            <a:ext cx="767225" cy="76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244" y="1377912"/>
            <a:ext cx="767240" cy="767240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33"/>
          <p:cNvSpPr txBox="1"/>
          <p:nvPr/>
        </p:nvSpPr>
        <p:spPr>
          <a:xfrm>
            <a:off x="403733" y="1016500"/>
            <a:ext cx="854400" cy="2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TEACHER</a:t>
            </a:r>
            <a:endParaRPr b="1" sz="1000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87" name="Google Shape;487;p33"/>
          <p:cNvSpPr txBox="1"/>
          <p:nvPr/>
        </p:nvSpPr>
        <p:spPr>
          <a:xfrm>
            <a:off x="4890008" y="1025113"/>
            <a:ext cx="854400" cy="2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STUDENT</a:t>
            </a:r>
            <a:endParaRPr b="1" sz="1000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88" name="Google Shape;488;p33"/>
          <p:cNvSpPr/>
          <p:nvPr/>
        </p:nvSpPr>
        <p:spPr>
          <a:xfrm>
            <a:off x="2662525" y="2823500"/>
            <a:ext cx="275100" cy="27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33"/>
          <p:cNvSpPr/>
          <p:nvPr/>
        </p:nvSpPr>
        <p:spPr>
          <a:xfrm>
            <a:off x="2440003" y="1996050"/>
            <a:ext cx="275100" cy="27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33"/>
          <p:cNvSpPr/>
          <p:nvPr/>
        </p:nvSpPr>
        <p:spPr>
          <a:xfrm>
            <a:off x="2885093" y="1996050"/>
            <a:ext cx="275100" cy="27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33"/>
          <p:cNvSpPr/>
          <p:nvPr/>
        </p:nvSpPr>
        <p:spPr>
          <a:xfrm>
            <a:off x="3330183" y="1996050"/>
            <a:ext cx="275100" cy="27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33"/>
          <p:cNvSpPr/>
          <p:nvPr/>
        </p:nvSpPr>
        <p:spPr>
          <a:xfrm>
            <a:off x="2217439" y="2823554"/>
            <a:ext cx="275100" cy="27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33"/>
          <p:cNvSpPr/>
          <p:nvPr/>
        </p:nvSpPr>
        <p:spPr>
          <a:xfrm>
            <a:off x="3107620" y="2823554"/>
            <a:ext cx="275100" cy="27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33"/>
          <p:cNvSpPr/>
          <p:nvPr/>
        </p:nvSpPr>
        <p:spPr>
          <a:xfrm>
            <a:off x="3552710" y="2823554"/>
            <a:ext cx="275100" cy="27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33"/>
          <p:cNvSpPr/>
          <p:nvPr/>
        </p:nvSpPr>
        <p:spPr>
          <a:xfrm>
            <a:off x="2440003" y="3502513"/>
            <a:ext cx="275100" cy="27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33"/>
          <p:cNvSpPr/>
          <p:nvPr/>
        </p:nvSpPr>
        <p:spPr>
          <a:xfrm>
            <a:off x="3330183" y="3502513"/>
            <a:ext cx="275100" cy="27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33"/>
          <p:cNvSpPr/>
          <p:nvPr/>
        </p:nvSpPr>
        <p:spPr>
          <a:xfrm>
            <a:off x="2662536" y="4181463"/>
            <a:ext cx="275100" cy="27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33"/>
          <p:cNvSpPr/>
          <p:nvPr/>
        </p:nvSpPr>
        <p:spPr>
          <a:xfrm>
            <a:off x="3107626" y="4181463"/>
            <a:ext cx="275100" cy="27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99" name="Google Shape;499;p33"/>
          <p:cNvCxnSpPr>
            <a:stCxn id="489" idx="4"/>
            <a:endCxn id="492" idx="0"/>
          </p:cNvCxnSpPr>
          <p:nvPr/>
        </p:nvCxnSpPr>
        <p:spPr>
          <a:xfrm flipH="1">
            <a:off x="2354953" y="2271150"/>
            <a:ext cx="222600" cy="55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0" name="Google Shape;500;p33"/>
          <p:cNvCxnSpPr>
            <a:stCxn id="490" idx="4"/>
            <a:endCxn id="494" idx="0"/>
          </p:cNvCxnSpPr>
          <p:nvPr/>
        </p:nvCxnSpPr>
        <p:spPr>
          <a:xfrm>
            <a:off x="3022643" y="2271150"/>
            <a:ext cx="667500" cy="55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1" name="Google Shape;501;p33"/>
          <p:cNvCxnSpPr>
            <a:stCxn id="491" idx="4"/>
            <a:endCxn id="488" idx="0"/>
          </p:cNvCxnSpPr>
          <p:nvPr/>
        </p:nvCxnSpPr>
        <p:spPr>
          <a:xfrm flipH="1">
            <a:off x="2799933" y="2271150"/>
            <a:ext cx="667800" cy="55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2" name="Google Shape;502;p33"/>
          <p:cNvCxnSpPr>
            <a:stCxn id="491" idx="4"/>
            <a:endCxn id="494" idx="0"/>
          </p:cNvCxnSpPr>
          <p:nvPr/>
        </p:nvCxnSpPr>
        <p:spPr>
          <a:xfrm>
            <a:off x="3467733" y="2271150"/>
            <a:ext cx="222600" cy="55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3" name="Google Shape;503;p33"/>
          <p:cNvCxnSpPr>
            <a:stCxn id="492" idx="4"/>
            <a:endCxn id="496" idx="0"/>
          </p:cNvCxnSpPr>
          <p:nvPr/>
        </p:nvCxnSpPr>
        <p:spPr>
          <a:xfrm>
            <a:off x="2354989" y="3098654"/>
            <a:ext cx="1112700" cy="40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4" name="Google Shape;504;p33"/>
          <p:cNvCxnSpPr>
            <a:stCxn id="493" idx="4"/>
            <a:endCxn id="495" idx="0"/>
          </p:cNvCxnSpPr>
          <p:nvPr/>
        </p:nvCxnSpPr>
        <p:spPr>
          <a:xfrm flipH="1">
            <a:off x="2577670" y="3098654"/>
            <a:ext cx="667500" cy="40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5" name="Google Shape;505;p33"/>
          <p:cNvCxnSpPr>
            <a:stCxn id="493" idx="4"/>
            <a:endCxn id="496" idx="0"/>
          </p:cNvCxnSpPr>
          <p:nvPr/>
        </p:nvCxnSpPr>
        <p:spPr>
          <a:xfrm>
            <a:off x="3245170" y="3098654"/>
            <a:ext cx="222600" cy="40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6" name="Google Shape;506;p33"/>
          <p:cNvCxnSpPr>
            <a:stCxn id="494" idx="4"/>
            <a:endCxn id="507" idx="0"/>
          </p:cNvCxnSpPr>
          <p:nvPr/>
        </p:nvCxnSpPr>
        <p:spPr>
          <a:xfrm flipH="1">
            <a:off x="3022760" y="3098654"/>
            <a:ext cx="667500" cy="40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8" name="Google Shape;508;p33"/>
          <p:cNvCxnSpPr>
            <a:stCxn id="495" idx="4"/>
            <a:endCxn id="497" idx="0"/>
          </p:cNvCxnSpPr>
          <p:nvPr/>
        </p:nvCxnSpPr>
        <p:spPr>
          <a:xfrm>
            <a:off x="2577553" y="3777613"/>
            <a:ext cx="222600" cy="40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09" name="Google Shape;509;p33"/>
          <p:cNvCxnSpPr>
            <a:stCxn id="495" idx="4"/>
            <a:endCxn id="498" idx="0"/>
          </p:cNvCxnSpPr>
          <p:nvPr/>
        </p:nvCxnSpPr>
        <p:spPr>
          <a:xfrm>
            <a:off x="2577553" y="3777613"/>
            <a:ext cx="667500" cy="40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0" name="Google Shape;510;p33"/>
          <p:cNvCxnSpPr>
            <a:stCxn id="496" idx="4"/>
            <a:endCxn id="497" idx="0"/>
          </p:cNvCxnSpPr>
          <p:nvPr/>
        </p:nvCxnSpPr>
        <p:spPr>
          <a:xfrm flipH="1">
            <a:off x="2800233" y="3777613"/>
            <a:ext cx="667500" cy="40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1" name="Google Shape;511;p33"/>
          <p:cNvCxnSpPr>
            <a:stCxn id="490" idx="4"/>
            <a:endCxn id="492" idx="0"/>
          </p:cNvCxnSpPr>
          <p:nvPr/>
        </p:nvCxnSpPr>
        <p:spPr>
          <a:xfrm flipH="1">
            <a:off x="2354843" y="2271150"/>
            <a:ext cx="667800" cy="55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07" name="Google Shape;507;p33"/>
          <p:cNvSpPr/>
          <p:nvPr/>
        </p:nvSpPr>
        <p:spPr>
          <a:xfrm>
            <a:off x="2885088" y="3502487"/>
            <a:ext cx="275100" cy="27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12" name="Google Shape;512;p33"/>
          <p:cNvCxnSpPr>
            <a:stCxn id="488" idx="4"/>
            <a:endCxn id="495" idx="0"/>
          </p:cNvCxnSpPr>
          <p:nvPr/>
        </p:nvCxnSpPr>
        <p:spPr>
          <a:xfrm flipH="1">
            <a:off x="2577475" y="3098600"/>
            <a:ext cx="222600" cy="40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3" name="Google Shape;513;p33"/>
          <p:cNvCxnSpPr>
            <a:stCxn id="489" idx="4"/>
            <a:endCxn id="488" idx="0"/>
          </p:cNvCxnSpPr>
          <p:nvPr/>
        </p:nvCxnSpPr>
        <p:spPr>
          <a:xfrm>
            <a:off x="2577553" y="2271150"/>
            <a:ext cx="222600" cy="55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4" name="Google Shape;514;p33"/>
          <p:cNvCxnSpPr>
            <a:stCxn id="490" idx="4"/>
            <a:endCxn id="493" idx="0"/>
          </p:cNvCxnSpPr>
          <p:nvPr/>
        </p:nvCxnSpPr>
        <p:spPr>
          <a:xfrm>
            <a:off x="3022643" y="2271150"/>
            <a:ext cx="222600" cy="55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15" name="Google Shape;515;p33"/>
          <p:cNvCxnSpPr>
            <a:stCxn id="507" idx="4"/>
            <a:endCxn id="498" idx="0"/>
          </p:cNvCxnSpPr>
          <p:nvPr/>
        </p:nvCxnSpPr>
        <p:spPr>
          <a:xfrm>
            <a:off x="3022638" y="3777587"/>
            <a:ext cx="222600" cy="40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16" name="Google Shape;516;p33"/>
          <p:cNvSpPr/>
          <p:nvPr/>
        </p:nvSpPr>
        <p:spPr>
          <a:xfrm>
            <a:off x="7028878" y="2065850"/>
            <a:ext cx="275100" cy="27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33"/>
          <p:cNvSpPr/>
          <p:nvPr/>
        </p:nvSpPr>
        <p:spPr>
          <a:xfrm>
            <a:off x="7473968" y="2065850"/>
            <a:ext cx="275100" cy="27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33"/>
          <p:cNvSpPr/>
          <p:nvPr/>
        </p:nvSpPr>
        <p:spPr>
          <a:xfrm>
            <a:off x="7919058" y="2065850"/>
            <a:ext cx="275100" cy="27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33"/>
          <p:cNvSpPr/>
          <p:nvPr/>
        </p:nvSpPr>
        <p:spPr>
          <a:xfrm>
            <a:off x="7028878" y="2819100"/>
            <a:ext cx="275100" cy="27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33"/>
          <p:cNvSpPr/>
          <p:nvPr/>
        </p:nvSpPr>
        <p:spPr>
          <a:xfrm>
            <a:off x="7919058" y="2819100"/>
            <a:ext cx="275100" cy="27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33"/>
          <p:cNvSpPr/>
          <p:nvPr/>
        </p:nvSpPr>
        <p:spPr>
          <a:xfrm>
            <a:off x="7251411" y="3498050"/>
            <a:ext cx="275100" cy="27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33"/>
          <p:cNvSpPr/>
          <p:nvPr/>
        </p:nvSpPr>
        <p:spPr>
          <a:xfrm>
            <a:off x="7696501" y="3498050"/>
            <a:ext cx="275100" cy="27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23" name="Google Shape;523;p33"/>
          <p:cNvCxnSpPr>
            <a:stCxn id="519" idx="4"/>
            <a:endCxn id="521" idx="0"/>
          </p:cNvCxnSpPr>
          <p:nvPr/>
        </p:nvCxnSpPr>
        <p:spPr>
          <a:xfrm>
            <a:off x="7166428" y="3094200"/>
            <a:ext cx="222600" cy="40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4" name="Google Shape;524;p33"/>
          <p:cNvCxnSpPr>
            <a:stCxn id="519" idx="4"/>
            <a:endCxn id="522" idx="0"/>
          </p:cNvCxnSpPr>
          <p:nvPr/>
        </p:nvCxnSpPr>
        <p:spPr>
          <a:xfrm>
            <a:off x="7166428" y="3094200"/>
            <a:ext cx="667500" cy="40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5" name="Google Shape;525;p33"/>
          <p:cNvCxnSpPr>
            <a:stCxn id="520" idx="4"/>
            <a:endCxn id="521" idx="0"/>
          </p:cNvCxnSpPr>
          <p:nvPr/>
        </p:nvCxnSpPr>
        <p:spPr>
          <a:xfrm flipH="1">
            <a:off x="7389108" y="3094200"/>
            <a:ext cx="667500" cy="40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26" name="Google Shape;526;p33"/>
          <p:cNvSpPr/>
          <p:nvPr/>
        </p:nvSpPr>
        <p:spPr>
          <a:xfrm>
            <a:off x="7473963" y="2819075"/>
            <a:ext cx="275100" cy="27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527" name="Google Shape;527;p33"/>
          <p:cNvCxnSpPr>
            <a:stCxn id="526" idx="4"/>
            <a:endCxn id="522" idx="0"/>
          </p:cNvCxnSpPr>
          <p:nvPr/>
        </p:nvCxnSpPr>
        <p:spPr>
          <a:xfrm>
            <a:off x="7611513" y="3094175"/>
            <a:ext cx="222600" cy="40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8" name="Google Shape;528;p33"/>
          <p:cNvCxnSpPr>
            <a:stCxn id="517" idx="4"/>
            <a:endCxn id="519" idx="1"/>
          </p:cNvCxnSpPr>
          <p:nvPr/>
        </p:nvCxnSpPr>
        <p:spPr>
          <a:xfrm flipH="1">
            <a:off x="7069118" y="2340950"/>
            <a:ext cx="542400" cy="518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29" name="Google Shape;529;p33"/>
          <p:cNvCxnSpPr>
            <a:stCxn id="516" idx="4"/>
            <a:endCxn id="520" idx="0"/>
          </p:cNvCxnSpPr>
          <p:nvPr/>
        </p:nvCxnSpPr>
        <p:spPr>
          <a:xfrm>
            <a:off x="7166428" y="2340950"/>
            <a:ext cx="890100" cy="47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0" name="Google Shape;530;p33"/>
          <p:cNvCxnSpPr>
            <a:stCxn id="516" idx="4"/>
            <a:endCxn id="526" idx="0"/>
          </p:cNvCxnSpPr>
          <p:nvPr/>
        </p:nvCxnSpPr>
        <p:spPr>
          <a:xfrm>
            <a:off x="7166428" y="2340950"/>
            <a:ext cx="445200" cy="47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1" name="Google Shape;531;p33"/>
          <p:cNvCxnSpPr>
            <a:stCxn id="518" idx="4"/>
            <a:endCxn id="526" idx="0"/>
          </p:cNvCxnSpPr>
          <p:nvPr/>
        </p:nvCxnSpPr>
        <p:spPr>
          <a:xfrm flipH="1">
            <a:off x="7611408" y="2340950"/>
            <a:ext cx="445200" cy="478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34"/>
          <p:cNvSpPr/>
          <p:nvPr/>
        </p:nvSpPr>
        <p:spPr>
          <a:xfrm>
            <a:off x="4561575" y="4700"/>
            <a:ext cx="45870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Half-screen. Show presenter.</a:t>
            </a:r>
            <a:endParaRPr/>
          </a:p>
        </p:txBody>
      </p:sp>
      <p:sp>
        <p:nvSpPr>
          <p:cNvPr id="537" name="Google Shape;537;p34"/>
          <p:cNvSpPr txBox="1"/>
          <p:nvPr/>
        </p:nvSpPr>
        <p:spPr>
          <a:xfrm>
            <a:off x="2525804" y="982275"/>
            <a:ext cx="31500" cy="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8" name="Google Shape;538;p34"/>
          <p:cNvSpPr/>
          <p:nvPr/>
        </p:nvSpPr>
        <p:spPr>
          <a:xfrm>
            <a:off x="836900" y="2206531"/>
            <a:ext cx="2823000" cy="739800"/>
          </a:xfrm>
          <a:prstGeom prst="roundRect">
            <a:avLst>
              <a:gd fmla="val 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Machine Learning</a:t>
            </a:r>
            <a:endParaRPr sz="16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Runtimes</a:t>
            </a:r>
            <a:endParaRPr b="1" sz="16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539" name="Google Shape;539;p34"/>
          <p:cNvPicPr preferRelativeResize="0"/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-11"/>
            <a:ext cx="9144000" cy="51435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35"/>
          <p:cNvSpPr txBox="1"/>
          <p:nvPr>
            <p:ph type="title"/>
          </p:nvPr>
        </p:nvSpPr>
        <p:spPr>
          <a:xfrm>
            <a:off x="344500" y="264375"/>
            <a:ext cx="7797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45" name="Google Shape;54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313" y="1688975"/>
            <a:ext cx="3295351" cy="185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36"/>
          <p:cNvSpPr txBox="1"/>
          <p:nvPr>
            <p:ph type="title"/>
          </p:nvPr>
        </p:nvSpPr>
        <p:spPr>
          <a:xfrm>
            <a:off x="344500" y="264375"/>
            <a:ext cx="7797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1" name="Google Shape;55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313" y="1688975"/>
            <a:ext cx="3295351" cy="185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6613" y="1251563"/>
            <a:ext cx="4518369" cy="2541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Google Shape;55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400" y="999544"/>
            <a:ext cx="3144400" cy="31444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8"/>
          <p:cNvSpPr txBox="1"/>
          <p:nvPr/>
        </p:nvSpPr>
        <p:spPr>
          <a:xfrm>
            <a:off x="2906875" y="1291188"/>
            <a:ext cx="2116800" cy="345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28575" rotWithShape="0" algn="bl" dir="5400000" dist="19050">
              <a:srgbClr val="000000">
                <a:alpha val="3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	Less memory</a:t>
            </a:r>
            <a:endParaRPr>
              <a:solidFill>
                <a:schemeClr val="lt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pic>
        <p:nvPicPr>
          <p:cNvPr id="563" name="Google Shape;56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400" y="999544"/>
            <a:ext cx="3144400" cy="31444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1"/>
          <p:cNvPicPr preferRelativeResize="0"/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13"/>
            <a:ext cx="914404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1"/>
          <p:cNvSpPr/>
          <p:nvPr/>
        </p:nvSpPr>
        <p:spPr>
          <a:xfrm>
            <a:off x="4561575" y="4700"/>
            <a:ext cx="45870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Half-screen. Show presenter.</a:t>
            </a:r>
            <a:endParaRPr/>
          </a:p>
        </p:txBody>
      </p:sp>
      <p:sp>
        <p:nvSpPr>
          <p:cNvPr id="101" name="Google Shape;101;p21"/>
          <p:cNvSpPr txBox="1"/>
          <p:nvPr/>
        </p:nvSpPr>
        <p:spPr>
          <a:xfrm>
            <a:off x="2525804" y="982275"/>
            <a:ext cx="31500" cy="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" name="Google Shape;102;p21"/>
          <p:cNvSpPr/>
          <p:nvPr/>
        </p:nvSpPr>
        <p:spPr>
          <a:xfrm>
            <a:off x="836900" y="1127814"/>
            <a:ext cx="2823000" cy="739800"/>
          </a:xfrm>
          <a:prstGeom prst="roundRect">
            <a:avLst>
              <a:gd fmla="val 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Machine Learning</a:t>
            </a:r>
            <a:br>
              <a:rPr lang="en" sz="16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</a:br>
            <a:r>
              <a:rPr b="1" lang="en" sz="16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Models</a:t>
            </a:r>
            <a:endParaRPr b="1" sz="16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39"/>
          <p:cNvSpPr txBox="1"/>
          <p:nvPr/>
        </p:nvSpPr>
        <p:spPr>
          <a:xfrm>
            <a:off x="2906875" y="1291188"/>
            <a:ext cx="2116800" cy="345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28575" rotWithShape="0" algn="bl" dir="5400000" dist="19050">
              <a:srgbClr val="000000">
                <a:alpha val="3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	Less memory</a:t>
            </a:r>
            <a:endParaRPr>
              <a:solidFill>
                <a:schemeClr val="lt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569" name="Google Shape;569;p39"/>
          <p:cNvSpPr txBox="1"/>
          <p:nvPr/>
        </p:nvSpPr>
        <p:spPr>
          <a:xfrm>
            <a:off x="2906875" y="1636788"/>
            <a:ext cx="2603400" cy="345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8575" rotWithShape="0" algn="bl" dir="5400000" dist="19050">
              <a:srgbClr val="000000">
                <a:alpha val="3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	Less compute power</a:t>
            </a:r>
            <a:endParaRPr>
              <a:solidFill>
                <a:schemeClr val="lt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pic>
        <p:nvPicPr>
          <p:cNvPr id="570" name="Google Shape;57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400" y="999544"/>
            <a:ext cx="3144400" cy="31444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40"/>
          <p:cNvSpPr txBox="1"/>
          <p:nvPr/>
        </p:nvSpPr>
        <p:spPr>
          <a:xfrm>
            <a:off x="2906875" y="1291188"/>
            <a:ext cx="2116800" cy="345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28575" rotWithShape="0" algn="bl" dir="5400000" dist="19050">
              <a:srgbClr val="000000">
                <a:alpha val="3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	Less memory</a:t>
            </a:r>
            <a:endParaRPr>
              <a:solidFill>
                <a:schemeClr val="lt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576" name="Google Shape;576;p40"/>
          <p:cNvSpPr txBox="1"/>
          <p:nvPr/>
        </p:nvSpPr>
        <p:spPr>
          <a:xfrm>
            <a:off x="2906875" y="1636788"/>
            <a:ext cx="2603400" cy="345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8575" rotWithShape="0" algn="bl" dir="5400000" dist="19050">
              <a:srgbClr val="000000">
                <a:alpha val="3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	Less compute power</a:t>
            </a:r>
            <a:endParaRPr>
              <a:solidFill>
                <a:schemeClr val="lt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577" name="Google Shape;577;p40"/>
          <p:cNvSpPr txBox="1"/>
          <p:nvPr/>
        </p:nvSpPr>
        <p:spPr>
          <a:xfrm>
            <a:off x="2906875" y="1982388"/>
            <a:ext cx="3055200" cy="345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8575" rotWithShape="0" algn="bl" dir="5400000" dist="19050">
              <a:srgbClr val="000000">
                <a:alpha val="3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	Only focused on </a:t>
            </a:r>
            <a:r>
              <a:rPr b="1" i="1" lang="en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inference</a:t>
            </a:r>
            <a:endParaRPr b="1" i="1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578" name="Google Shape;57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400" y="999544"/>
            <a:ext cx="3144400" cy="31444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41"/>
          <p:cNvSpPr txBox="1"/>
          <p:nvPr/>
        </p:nvSpPr>
        <p:spPr>
          <a:xfrm>
            <a:off x="2906875" y="1291188"/>
            <a:ext cx="2116800" cy="345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28575" rotWithShape="0" algn="bl" dir="5400000" dist="19050">
              <a:srgbClr val="000000">
                <a:alpha val="3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	Less memory</a:t>
            </a:r>
            <a:endParaRPr>
              <a:solidFill>
                <a:schemeClr val="lt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584" name="Google Shape;584;p41"/>
          <p:cNvSpPr txBox="1"/>
          <p:nvPr/>
        </p:nvSpPr>
        <p:spPr>
          <a:xfrm>
            <a:off x="2906875" y="1636788"/>
            <a:ext cx="2603400" cy="345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8575" rotWithShape="0" algn="bl" dir="5400000" dist="19050">
              <a:srgbClr val="000000">
                <a:alpha val="3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	Less compute power</a:t>
            </a:r>
            <a:endParaRPr>
              <a:solidFill>
                <a:schemeClr val="lt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585" name="Google Shape;585;p41"/>
          <p:cNvSpPr txBox="1"/>
          <p:nvPr/>
        </p:nvSpPr>
        <p:spPr>
          <a:xfrm>
            <a:off x="2906875" y="1982388"/>
            <a:ext cx="3055200" cy="345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8575" rotWithShape="0" algn="bl" dir="5400000" dist="19050">
              <a:srgbClr val="000000">
                <a:alpha val="3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	Only focused on </a:t>
            </a:r>
            <a:r>
              <a:rPr b="1" i="1" lang="en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inference</a:t>
            </a:r>
            <a:endParaRPr b="1" i="1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586" name="Google Shape;58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400" y="999544"/>
            <a:ext cx="3144400" cy="31444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587" name="Google Shape;587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8500" y="2928070"/>
            <a:ext cx="2525349" cy="1420500"/>
          </a:xfrm>
          <a:prstGeom prst="rect">
            <a:avLst/>
          </a:prstGeom>
          <a:noFill/>
          <a:ln>
            <a:noFill/>
          </a:ln>
        </p:spPr>
      </p:pic>
      <p:sp>
        <p:nvSpPr>
          <p:cNvPr id="588" name="Google Shape;588;p41"/>
          <p:cNvSpPr/>
          <p:nvPr/>
        </p:nvSpPr>
        <p:spPr>
          <a:xfrm>
            <a:off x="6900325" y="1855625"/>
            <a:ext cx="724875" cy="1185325"/>
          </a:xfrm>
          <a:custGeom>
            <a:rect b="b" l="l" r="r" t="t"/>
            <a:pathLst>
              <a:path extrusionOk="0" h="47413" w="28995">
                <a:moveTo>
                  <a:pt x="0" y="0"/>
                </a:moveTo>
                <a:cubicBezTo>
                  <a:pt x="4798" y="1458"/>
                  <a:pt x="26623" y="847"/>
                  <a:pt x="28787" y="8749"/>
                </a:cubicBezTo>
                <a:cubicBezTo>
                  <a:pt x="30951" y="16651"/>
                  <a:pt x="15616" y="40969"/>
                  <a:pt x="12982" y="47413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42"/>
          <p:cNvSpPr/>
          <p:nvPr/>
        </p:nvSpPr>
        <p:spPr>
          <a:xfrm>
            <a:off x="1600238" y="1702359"/>
            <a:ext cx="2478300" cy="1738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4" name="Google Shape;594;p42"/>
          <p:cNvPicPr preferRelativeResize="0"/>
          <p:nvPr/>
        </p:nvPicPr>
        <p:blipFill rotWithShape="1">
          <a:blip r:embed="rId3">
            <a:alphaModFix/>
          </a:blip>
          <a:srcRect b="13934" l="17159" r="17570" t="15404"/>
          <a:stretch/>
        </p:blipFill>
        <p:spPr>
          <a:xfrm>
            <a:off x="1709023" y="1883444"/>
            <a:ext cx="2260806" cy="1376735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42"/>
          <p:cNvSpPr/>
          <p:nvPr/>
        </p:nvSpPr>
        <p:spPr>
          <a:xfrm>
            <a:off x="5065463" y="1702334"/>
            <a:ext cx="2478300" cy="1738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96" name="Google Shape;596;p42"/>
          <p:cNvPicPr preferRelativeResize="0"/>
          <p:nvPr/>
        </p:nvPicPr>
        <p:blipFill rotWithShape="1">
          <a:blip r:embed="rId4">
            <a:alphaModFix/>
          </a:blip>
          <a:srcRect b="11417" l="5992" r="6018" t="15252"/>
          <a:stretch/>
        </p:blipFill>
        <p:spPr>
          <a:xfrm>
            <a:off x="5174249" y="2041934"/>
            <a:ext cx="2260806" cy="1059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43"/>
          <p:cNvSpPr/>
          <p:nvPr/>
        </p:nvSpPr>
        <p:spPr>
          <a:xfrm>
            <a:off x="3932753" y="802875"/>
            <a:ext cx="1206600" cy="84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2" name="Google Shape;602;p43"/>
          <p:cNvPicPr preferRelativeResize="0"/>
          <p:nvPr/>
        </p:nvPicPr>
        <p:blipFill rotWithShape="1">
          <a:blip r:embed="rId3">
            <a:alphaModFix/>
          </a:blip>
          <a:srcRect b="13934" l="17159" r="17570" t="15404"/>
          <a:stretch/>
        </p:blipFill>
        <p:spPr>
          <a:xfrm>
            <a:off x="3985715" y="891038"/>
            <a:ext cx="1100676" cy="670275"/>
          </a:xfrm>
          <a:prstGeom prst="rect">
            <a:avLst/>
          </a:prstGeom>
          <a:noFill/>
          <a:ln>
            <a:noFill/>
          </a:ln>
        </p:spPr>
      </p:pic>
      <p:sp>
        <p:nvSpPr>
          <p:cNvPr id="603" name="Google Shape;603;p43"/>
          <p:cNvSpPr/>
          <p:nvPr/>
        </p:nvSpPr>
        <p:spPr>
          <a:xfrm>
            <a:off x="6305603" y="802863"/>
            <a:ext cx="1206600" cy="84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4" name="Google Shape;604;p43"/>
          <p:cNvPicPr preferRelativeResize="0"/>
          <p:nvPr/>
        </p:nvPicPr>
        <p:blipFill rotWithShape="1">
          <a:blip r:embed="rId4">
            <a:alphaModFix/>
          </a:blip>
          <a:srcRect b="11417" l="5992" r="6018" t="15252"/>
          <a:stretch/>
        </p:blipFill>
        <p:spPr>
          <a:xfrm>
            <a:off x="6358565" y="968200"/>
            <a:ext cx="1100676" cy="515980"/>
          </a:xfrm>
          <a:prstGeom prst="rect">
            <a:avLst/>
          </a:prstGeom>
          <a:noFill/>
          <a:ln>
            <a:noFill/>
          </a:ln>
        </p:spPr>
      </p:pic>
      <p:sp>
        <p:nvSpPr>
          <p:cNvPr id="605" name="Google Shape;605;p43"/>
          <p:cNvSpPr txBox="1"/>
          <p:nvPr/>
        </p:nvSpPr>
        <p:spPr>
          <a:xfrm>
            <a:off x="344500" y="264375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Key Differences</a:t>
            </a:r>
            <a:endParaRPr sz="30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06" name="Google Shape;606;p43"/>
          <p:cNvSpPr txBox="1"/>
          <p:nvPr/>
        </p:nvSpPr>
        <p:spPr>
          <a:xfrm>
            <a:off x="1419615" y="1641525"/>
            <a:ext cx="145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Topology</a:t>
            </a:r>
            <a:endParaRPr b="1" sz="18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07" name="Google Shape;607;p43"/>
          <p:cNvSpPr txBox="1"/>
          <p:nvPr/>
        </p:nvSpPr>
        <p:spPr>
          <a:xfrm>
            <a:off x="1419490" y="2103525"/>
            <a:ext cx="145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Weights</a:t>
            </a:r>
            <a:endParaRPr b="1" sz="18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08" name="Google Shape;608;p43"/>
          <p:cNvSpPr txBox="1"/>
          <p:nvPr/>
        </p:nvSpPr>
        <p:spPr>
          <a:xfrm>
            <a:off x="1298229" y="2565525"/>
            <a:ext cx="15735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Binary Size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09" name="Google Shape;609;p43"/>
          <p:cNvSpPr txBox="1"/>
          <p:nvPr/>
        </p:nvSpPr>
        <p:spPr>
          <a:xfrm>
            <a:off x="1199453" y="3027525"/>
            <a:ext cx="16719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Distributed Compute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10" name="Google Shape;610;p43"/>
          <p:cNvSpPr txBox="1"/>
          <p:nvPr/>
        </p:nvSpPr>
        <p:spPr>
          <a:xfrm>
            <a:off x="1030106" y="3794325"/>
            <a:ext cx="17955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Developer Background</a:t>
            </a:r>
            <a:endParaRPr b="1" sz="18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11" name="Google Shape;611;p43"/>
          <p:cNvSpPr txBox="1"/>
          <p:nvPr/>
        </p:nvSpPr>
        <p:spPr>
          <a:xfrm>
            <a:off x="3810190" y="1641525"/>
            <a:ext cx="145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Variable</a:t>
            </a:r>
            <a:endParaRPr b="1" sz="18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12" name="Google Shape;612;p43"/>
          <p:cNvSpPr txBox="1"/>
          <p:nvPr/>
        </p:nvSpPr>
        <p:spPr>
          <a:xfrm>
            <a:off x="3810065" y="2103525"/>
            <a:ext cx="145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Variable</a:t>
            </a:r>
            <a:endParaRPr b="1" sz="18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13" name="Google Shape;613;p43"/>
          <p:cNvSpPr txBox="1"/>
          <p:nvPr/>
        </p:nvSpPr>
        <p:spPr>
          <a:xfrm>
            <a:off x="3700253" y="2565525"/>
            <a:ext cx="16719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Unimportant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14" name="Google Shape;614;p43"/>
          <p:cNvSpPr txBox="1"/>
          <p:nvPr/>
        </p:nvSpPr>
        <p:spPr>
          <a:xfrm>
            <a:off x="3700253" y="3180188"/>
            <a:ext cx="16719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Needed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15" name="Google Shape;615;p43"/>
          <p:cNvSpPr txBox="1"/>
          <p:nvPr/>
        </p:nvSpPr>
        <p:spPr>
          <a:xfrm>
            <a:off x="3638306" y="3786863"/>
            <a:ext cx="17955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ML</a:t>
            </a:r>
            <a:endParaRPr b="1" sz="18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Researcher</a:t>
            </a:r>
            <a:endParaRPr b="1" sz="18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16" name="Google Shape;616;p43"/>
          <p:cNvSpPr txBox="1"/>
          <p:nvPr/>
        </p:nvSpPr>
        <p:spPr>
          <a:xfrm>
            <a:off x="6183053" y="1649500"/>
            <a:ext cx="145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Fixed</a:t>
            </a:r>
            <a:endParaRPr b="1" sz="18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17" name="Google Shape;617;p43"/>
          <p:cNvSpPr txBox="1"/>
          <p:nvPr/>
        </p:nvSpPr>
        <p:spPr>
          <a:xfrm>
            <a:off x="6182928" y="2111500"/>
            <a:ext cx="145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Fixed</a:t>
            </a:r>
            <a:endParaRPr b="1" sz="18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18" name="Google Shape;618;p43"/>
          <p:cNvSpPr txBox="1"/>
          <p:nvPr/>
        </p:nvSpPr>
        <p:spPr>
          <a:xfrm>
            <a:off x="6122291" y="2573500"/>
            <a:ext cx="15735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High Priority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19" name="Google Shape;619;p43"/>
          <p:cNvSpPr txBox="1"/>
          <p:nvPr/>
        </p:nvSpPr>
        <p:spPr>
          <a:xfrm>
            <a:off x="6073115" y="3042250"/>
            <a:ext cx="16719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Not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Needed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20" name="Google Shape;620;p43"/>
          <p:cNvSpPr txBox="1"/>
          <p:nvPr/>
        </p:nvSpPr>
        <p:spPr>
          <a:xfrm>
            <a:off x="6011169" y="3794838"/>
            <a:ext cx="17955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Application</a:t>
            </a:r>
            <a:endParaRPr b="1" sz="18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Developer</a:t>
            </a:r>
            <a:endParaRPr b="1" sz="18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621" name="Google Shape;621;p43"/>
          <p:cNvCxnSpPr/>
          <p:nvPr/>
        </p:nvCxnSpPr>
        <p:spPr>
          <a:xfrm>
            <a:off x="3385253" y="1121825"/>
            <a:ext cx="0" cy="366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22" name="Google Shape;622;p43"/>
          <p:cNvCxnSpPr/>
          <p:nvPr/>
        </p:nvCxnSpPr>
        <p:spPr>
          <a:xfrm>
            <a:off x="5725040" y="1121825"/>
            <a:ext cx="0" cy="366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6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44"/>
          <p:cNvSpPr/>
          <p:nvPr/>
        </p:nvSpPr>
        <p:spPr>
          <a:xfrm>
            <a:off x="3932753" y="802875"/>
            <a:ext cx="1206600" cy="84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28" name="Google Shape;628;p44"/>
          <p:cNvPicPr preferRelativeResize="0"/>
          <p:nvPr/>
        </p:nvPicPr>
        <p:blipFill rotWithShape="1">
          <a:blip r:embed="rId3">
            <a:alphaModFix/>
          </a:blip>
          <a:srcRect b="13934" l="17159" r="17570" t="15404"/>
          <a:stretch/>
        </p:blipFill>
        <p:spPr>
          <a:xfrm>
            <a:off x="3985715" y="891038"/>
            <a:ext cx="1100676" cy="670275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44"/>
          <p:cNvSpPr/>
          <p:nvPr/>
        </p:nvSpPr>
        <p:spPr>
          <a:xfrm>
            <a:off x="6305603" y="802863"/>
            <a:ext cx="1206600" cy="84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0" name="Google Shape;630;p44"/>
          <p:cNvPicPr preferRelativeResize="0"/>
          <p:nvPr/>
        </p:nvPicPr>
        <p:blipFill rotWithShape="1">
          <a:blip r:embed="rId4">
            <a:alphaModFix/>
          </a:blip>
          <a:srcRect b="11417" l="5992" r="6018" t="15252"/>
          <a:stretch/>
        </p:blipFill>
        <p:spPr>
          <a:xfrm>
            <a:off x="6358565" y="968200"/>
            <a:ext cx="1100676" cy="515980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44"/>
          <p:cNvSpPr txBox="1"/>
          <p:nvPr/>
        </p:nvSpPr>
        <p:spPr>
          <a:xfrm>
            <a:off x="344500" y="264375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Key Differences</a:t>
            </a:r>
            <a:endParaRPr sz="30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32" name="Google Shape;632;p44"/>
          <p:cNvSpPr txBox="1"/>
          <p:nvPr/>
        </p:nvSpPr>
        <p:spPr>
          <a:xfrm>
            <a:off x="1419615" y="1641525"/>
            <a:ext cx="145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Topology</a:t>
            </a:r>
            <a:endParaRPr b="1" sz="18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33" name="Google Shape;633;p44"/>
          <p:cNvSpPr txBox="1"/>
          <p:nvPr/>
        </p:nvSpPr>
        <p:spPr>
          <a:xfrm>
            <a:off x="1419490" y="2103525"/>
            <a:ext cx="145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Weights</a:t>
            </a:r>
            <a:endParaRPr b="1" sz="18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34" name="Google Shape;634;p44"/>
          <p:cNvSpPr txBox="1"/>
          <p:nvPr/>
        </p:nvSpPr>
        <p:spPr>
          <a:xfrm>
            <a:off x="1298229" y="2565525"/>
            <a:ext cx="15735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Binary Size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35" name="Google Shape;635;p44"/>
          <p:cNvSpPr txBox="1"/>
          <p:nvPr/>
        </p:nvSpPr>
        <p:spPr>
          <a:xfrm>
            <a:off x="1199453" y="3027525"/>
            <a:ext cx="16719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Distributed Compute</a:t>
            </a:r>
            <a:endParaRPr b="1" sz="18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36" name="Google Shape;636;p44"/>
          <p:cNvSpPr txBox="1"/>
          <p:nvPr/>
        </p:nvSpPr>
        <p:spPr>
          <a:xfrm>
            <a:off x="1030106" y="3794325"/>
            <a:ext cx="17955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Developer Background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37" name="Google Shape;637;p44"/>
          <p:cNvSpPr txBox="1"/>
          <p:nvPr/>
        </p:nvSpPr>
        <p:spPr>
          <a:xfrm>
            <a:off x="3810190" y="1641525"/>
            <a:ext cx="145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Variable</a:t>
            </a:r>
            <a:endParaRPr b="1" sz="18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38" name="Google Shape;638;p44"/>
          <p:cNvSpPr txBox="1"/>
          <p:nvPr/>
        </p:nvSpPr>
        <p:spPr>
          <a:xfrm>
            <a:off x="3810065" y="2103525"/>
            <a:ext cx="145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Variable</a:t>
            </a:r>
            <a:endParaRPr b="1" sz="18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39" name="Google Shape;639;p44"/>
          <p:cNvSpPr txBox="1"/>
          <p:nvPr/>
        </p:nvSpPr>
        <p:spPr>
          <a:xfrm>
            <a:off x="3700253" y="2565525"/>
            <a:ext cx="16719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Unimportant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40" name="Google Shape;640;p44"/>
          <p:cNvSpPr txBox="1"/>
          <p:nvPr/>
        </p:nvSpPr>
        <p:spPr>
          <a:xfrm>
            <a:off x="3700253" y="3180188"/>
            <a:ext cx="16719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Needed</a:t>
            </a:r>
            <a:endParaRPr b="1" sz="18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41" name="Google Shape;641;p44"/>
          <p:cNvSpPr txBox="1"/>
          <p:nvPr/>
        </p:nvSpPr>
        <p:spPr>
          <a:xfrm>
            <a:off x="3638306" y="3786863"/>
            <a:ext cx="17955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ML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Researcher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42" name="Google Shape;642;p44"/>
          <p:cNvSpPr txBox="1"/>
          <p:nvPr/>
        </p:nvSpPr>
        <p:spPr>
          <a:xfrm>
            <a:off x="6183053" y="1649500"/>
            <a:ext cx="145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Fixed</a:t>
            </a:r>
            <a:endParaRPr b="1" sz="18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43" name="Google Shape;643;p44"/>
          <p:cNvSpPr txBox="1"/>
          <p:nvPr/>
        </p:nvSpPr>
        <p:spPr>
          <a:xfrm>
            <a:off x="6182928" y="2111500"/>
            <a:ext cx="145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Fixed</a:t>
            </a:r>
            <a:endParaRPr b="1" sz="18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44" name="Google Shape;644;p44"/>
          <p:cNvSpPr txBox="1"/>
          <p:nvPr/>
        </p:nvSpPr>
        <p:spPr>
          <a:xfrm>
            <a:off x="6122291" y="2573500"/>
            <a:ext cx="15735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High Priority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45" name="Google Shape;645;p44"/>
          <p:cNvSpPr txBox="1"/>
          <p:nvPr/>
        </p:nvSpPr>
        <p:spPr>
          <a:xfrm>
            <a:off x="6073115" y="3042250"/>
            <a:ext cx="16719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Not</a:t>
            </a:r>
            <a:endParaRPr b="1" sz="18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Needed</a:t>
            </a:r>
            <a:endParaRPr b="1" sz="18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46" name="Google Shape;646;p44"/>
          <p:cNvSpPr txBox="1"/>
          <p:nvPr/>
        </p:nvSpPr>
        <p:spPr>
          <a:xfrm>
            <a:off x="6011169" y="3794838"/>
            <a:ext cx="17955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Application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Developer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647" name="Google Shape;647;p44"/>
          <p:cNvCxnSpPr/>
          <p:nvPr/>
        </p:nvCxnSpPr>
        <p:spPr>
          <a:xfrm>
            <a:off x="3385253" y="1121825"/>
            <a:ext cx="0" cy="366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48" name="Google Shape;648;p44"/>
          <p:cNvCxnSpPr/>
          <p:nvPr/>
        </p:nvCxnSpPr>
        <p:spPr>
          <a:xfrm>
            <a:off x="5725040" y="1121825"/>
            <a:ext cx="0" cy="366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45"/>
          <p:cNvSpPr/>
          <p:nvPr/>
        </p:nvSpPr>
        <p:spPr>
          <a:xfrm>
            <a:off x="3932753" y="802875"/>
            <a:ext cx="1206600" cy="84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4" name="Google Shape;654;p45"/>
          <p:cNvPicPr preferRelativeResize="0"/>
          <p:nvPr/>
        </p:nvPicPr>
        <p:blipFill rotWithShape="1">
          <a:blip r:embed="rId3">
            <a:alphaModFix/>
          </a:blip>
          <a:srcRect b="13934" l="17159" r="17570" t="15404"/>
          <a:stretch/>
        </p:blipFill>
        <p:spPr>
          <a:xfrm>
            <a:off x="3985715" y="891038"/>
            <a:ext cx="1100676" cy="670275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p45"/>
          <p:cNvSpPr/>
          <p:nvPr/>
        </p:nvSpPr>
        <p:spPr>
          <a:xfrm>
            <a:off x="6305603" y="802863"/>
            <a:ext cx="1206600" cy="84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6" name="Google Shape;656;p45"/>
          <p:cNvPicPr preferRelativeResize="0"/>
          <p:nvPr/>
        </p:nvPicPr>
        <p:blipFill rotWithShape="1">
          <a:blip r:embed="rId4">
            <a:alphaModFix/>
          </a:blip>
          <a:srcRect b="11417" l="5992" r="6018" t="15252"/>
          <a:stretch/>
        </p:blipFill>
        <p:spPr>
          <a:xfrm>
            <a:off x="6358565" y="968200"/>
            <a:ext cx="1100676" cy="515980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45"/>
          <p:cNvSpPr txBox="1"/>
          <p:nvPr/>
        </p:nvSpPr>
        <p:spPr>
          <a:xfrm>
            <a:off x="344500" y="264375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Key Differences</a:t>
            </a:r>
            <a:endParaRPr sz="30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58" name="Google Shape;658;p45"/>
          <p:cNvSpPr txBox="1"/>
          <p:nvPr/>
        </p:nvSpPr>
        <p:spPr>
          <a:xfrm>
            <a:off x="1419615" y="1641525"/>
            <a:ext cx="145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Topology</a:t>
            </a:r>
            <a:endParaRPr b="1" sz="18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59" name="Google Shape;659;p45"/>
          <p:cNvSpPr txBox="1"/>
          <p:nvPr/>
        </p:nvSpPr>
        <p:spPr>
          <a:xfrm>
            <a:off x="1419490" y="2103525"/>
            <a:ext cx="145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Weights</a:t>
            </a:r>
            <a:endParaRPr b="1" sz="18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60" name="Google Shape;660;p45"/>
          <p:cNvSpPr txBox="1"/>
          <p:nvPr/>
        </p:nvSpPr>
        <p:spPr>
          <a:xfrm>
            <a:off x="1298229" y="2565525"/>
            <a:ext cx="15735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Binary Size</a:t>
            </a:r>
            <a:endParaRPr b="1" sz="18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61" name="Google Shape;661;p45"/>
          <p:cNvSpPr txBox="1"/>
          <p:nvPr/>
        </p:nvSpPr>
        <p:spPr>
          <a:xfrm>
            <a:off x="1199453" y="3027525"/>
            <a:ext cx="16719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Distributed Compute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62" name="Google Shape;662;p45"/>
          <p:cNvSpPr txBox="1"/>
          <p:nvPr/>
        </p:nvSpPr>
        <p:spPr>
          <a:xfrm>
            <a:off x="1030106" y="3794325"/>
            <a:ext cx="17955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Developer Background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63" name="Google Shape;663;p45"/>
          <p:cNvSpPr txBox="1"/>
          <p:nvPr/>
        </p:nvSpPr>
        <p:spPr>
          <a:xfrm>
            <a:off x="3810190" y="1641525"/>
            <a:ext cx="145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Variable</a:t>
            </a:r>
            <a:endParaRPr b="1" sz="18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64" name="Google Shape;664;p45"/>
          <p:cNvSpPr txBox="1"/>
          <p:nvPr/>
        </p:nvSpPr>
        <p:spPr>
          <a:xfrm>
            <a:off x="3810065" y="2103525"/>
            <a:ext cx="145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Variable</a:t>
            </a:r>
            <a:endParaRPr b="1" sz="18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65" name="Google Shape;665;p45"/>
          <p:cNvSpPr txBox="1"/>
          <p:nvPr/>
        </p:nvSpPr>
        <p:spPr>
          <a:xfrm>
            <a:off x="3700253" y="2565525"/>
            <a:ext cx="16719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Unimportant</a:t>
            </a:r>
            <a:endParaRPr b="1" sz="18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66" name="Google Shape;666;p45"/>
          <p:cNvSpPr txBox="1"/>
          <p:nvPr/>
        </p:nvSpPr>
        <p:spPr>
          <a:xfrm>
            <a:off x="3700253" y="3180188"/>
            <a:ext cx="16719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Needed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67" name="Google Shape;667;p45"/>
          <p:cNvSpPr txBox="1"/>
          <p:nvPr/>
        </p:nvSpPr>
        <p:spPr>
          <a:xfrm>
            <a:off x="3638306" y="3786863"/>
            <a:ext cx="17955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ML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Researcher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68" name="Google Shape;668;p45"/>
          <p:cNvSpPr txBox="1"/>
          <p:nvPr/>
        </p:nvSpPr>
        <p:spPr>
          <a:xfrm>
            <a:off x="6183053" y="1649500"/>
            <a:ext cx="145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Fixed</a:t>
            </a:r>
            <a:endParaRPr b="1" sz="18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69" name="Google Shape;669;p45"/>
          <p:cNvSpPr txBox="1"/>
          <p:nvPr/>
        </p:nvSpPr>
        <p:spPr>
          <a:xfrm>
            <a:off x="6182928" y="2111500"/>
            <a:ext cx="145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Fixed</a:t>
            </a:r>
            <a:endParaRPr b="1" sz="18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70" name="Google Shape;670;p45"/>
          <p:cNvSpPr txBox="1"/>
          <p:nvPr/>
        </p:nvSpPr>
        <p:spPr>
          <a:xfrm>
            <a:off x="6122291" y="2573500"/>
            <a:ext cx="15735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High Priority</a:t>
            </a:r>
            <a:endParaRPr b="1" sz="18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71" name="Google Shape;671;p45"/>
          <p:cNvSpPr txBox="1"/>
          <p:nvPr/>
        </p:nvSpPr>
        <p:spPr>
          <a:xfrm>
            <a:off x="6073115" y="3042250"/>
            <a:ext cx="16719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Not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Needed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72" name="Google Shape;672;p45"/>
          <p:cNvSpPr txBox="1"/>
          <p:nvPr/>
        </p:nvSpPr>
        <p:spPr>
          <a:xfrm>
            <a:off x="6011169" y="3794838"/>
            <a:ext cx="17955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Application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Developer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673" name="Google Shape;673;p45"/>
          <p:cNvCxnSpPr/>
          <p:nvPr/>
        </p:nvCxnSpPr>
        <p:spPr>
          <a:xfrm>
            <a:off x="3385253" y="1121825"/>
            <a:ext cx="0" cy="366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674" name="Google Shape;674;p45"/>
          <p:cNvCxnSpPr/>
          <p:nvPr/>
        </p:nvCxnSpPr>
        <p:spPr>
          <a:xfrm>
            <a:off x="5725040" y="1121825"/>
            <a:ext cx="0" cy="366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8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46"/>
          <p:cNvSpPr/>
          <p:nvPr/>
        </p:nvSpPr>
        <p:spPr>
          <a:xfrm>
            <a:off x="3932753" y="802875"/>
            <a:ext cx="1206600" cy="84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0" name="Google Shape;680;p46"/>
          <p:cNvPicPr preferRelativeResize="0"/>
          <p:nvPr/>
        </p:nvPicPr>
        <p:blipFill rotWithShape="1">
          <a:blip r:embed="rId3">
            <a:alphaModFix/>
          </a:blip>
          <a:srcRect b="13934" l="17159" r="17570" t="15404"/>
          <a:stretch/>
        </p:blipFill>
        <p:spPr>
          <a:xfrm>
            <a:off x="3985715" y="891038"/>
            <a:ext cx="1100676" cy="670275"/>
          </a:xfrm>
          <a:prstGeom prst="rect">
            <a:avLst/>
          </a:prstGeom>
          <a:noFill/>
          <a:ln>
            <a:noFill/>
          </a:ln>
        </p:spPr>
      </p:pic>
      <p:sp>
        <p:nvSpPr>
          <p:cNvPr id="681" name="Google Shape;681;p46"/>
          <p:cNvSpPr/>
          <p:nvPr/>
        </p:nvSpPr>
        <p:spPr>
          <a:xfrm>
            <a:off x="6305603" y="802863"/>
            <a:ext cx="1206600" cy="84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82" name="Google Shape;682;p46"/>
          <p:cNvPicPr preferRelativeResize="0"/>
          <p:nvPr/>
        </p:nvPicPr>
        <p:blipFill rotWithShape="1">
          <a:blip r:embed="rId4">
            <a:alphaModFix/>
          </a:blip>
          <a:srcRect b="11417" l="5992" r="6018" t="15252"/>
          <a:stretch/>
        </p:blipFill>
        <p:spPr>
          <a:xfrm>
            <a:off x="6358565" y="968200"/>
            <a:ext cx="1100676" cy="515980"/>
          </a:xfrm>
          <a:prstGeom prst="rect">
            <a:avLst/>
          </a:prstGeom>
          <a:noFill/>
          <a:ln>
            <a:noFill/>
          </a:ln>
        </p:spPr>
      </p:pic>
      <p:sp>
        <p:nvSpPr>
          <p:cNvPr id="683" name="Google Shape;683;p46"/>
          <p:cNvSpPr txBox="1"/>
          <p:nvPr/>
        </p:nvSpPr>
        <p:spPr>
          <a:xfrm>
            <a:off x="344500" y="264375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Key Differences</a:t>
            </a:r>
            <a:endParaRPr sz="30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84" name="Google Shape;684;p46"/>
          <p:cNvSpPr txBox="1"/>
          <p:nvPr/>
        </p:nvSpPr>
        <p:spPr>
          <a:xfrm>
            <a:off x="1419615" y="1641525"/>
            <a:ext cx="145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Topology</a:t>
            </a:r>
            <a:endParaRPr b="1" sz="18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85" name="Google Shape;685;p46"/>
          <p:cNvSpPr txBox="1"/>
          <p:nvPr/>
        </p:nvSpPr>
        <p:spPr>
          <a:xfrm>
            <a:off x="1419490" y="2103525"/>
            <a:ext cx="145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Weights</a:t>
            </a:r>
            <a:endParaRPr b="1" sz="18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86" name="Google Shape;686;p46"/>
          <p:cNvSpPr txBox="1"/>
          <p:nvPr/>
        </p:nvSpPr>
        <p:spPr>
          <a:xfrm>
            <a:off x="1298229" y="2565525"/>
            <a:ext cx="15735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Binary Size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87" name="Google Shape;687;p46"/>
          <p:cNvSpPr txBox="1"/>
          <p:nvPr/>
        </p:nvSpPr>
        <p:spPr>
          <a:xfrm>
            <a:off x="1199453" y="3027525"/>
            <a:ext cx="16719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Distributed Compute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88" name="Google Shape;688;p46"/>
          <p:cNvSpPr txBox="1"/>
          <p:nvPr/>
        </p:nvSpPr>
        <p:spPr>
          <a:xfrm>
            <a:off x="1030106" y="3794325"/>
            <a:ext cx="17955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Developer Background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89" name="Google Shape;689;p46"/>
          <p:cNvSpPr txBox="1"/>
          <p:nvPr/>
        </p:nvSpPr>
        <p:spPr>
          <a:xfrm>
            <a:off x="3810190" y="1641525"/>
            <a:ext cx="145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Variable</a:t>
            </a:r>
            <a:endParaRPr b="1" sz="18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90" name="Google Shape;690;p46"/>
          <p:cNvSpPr txBox="1"/>
          <p:nvPr/>
        </p:nvSpPr>
        <p:spPr>
          <a:xfrm>
            <a:off x="3810065" y="2103525"/>
            <a:ext cx="145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Variable</a:t>
            </a:r>
            <a:endParaRPr b="1" sz="18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91" name="Google Shape;691;p46"/>
          <p:cNvSpPr txBox="1"/>
          <p:nvPr/>
        </p:nvSpPr>
        <p:spPr>
          <a:xfrm>
            <a:off x="3700253" y="2565525"/>
            <a:ext cx="16719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Unimportant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92" name="Google Shape;692;p46"/>
          <p:cNvSpPr txBox="1"/>
          <p:nvPr/>
        </p:nvSpPr>
        <p:spPr>
          <a:xfrm>
            <a:off x="3700253" y="3180188"/>
            <a:ext cx="16719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Needed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93" name="Google Shape;693;p46"/>
          <p:cNvSpPr txBox="1"/>
          <p:nvPr/>
        </p:nvSpPr>
        <p:spPr>
          <a:xfrm>
            <a:off x="3638306" y="3786863"/>
            <a:ext cx="17955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ML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Researcher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94" name="Google Shape;694;p46"/>
          <p:cNvSpPr txBox="1"/>
          <p:nvPr/>
        </p:nvSpPr>
        <p:spPr>
          <a:xfrm>
            <a:off x="6183053" y="1649500"/>
            <a:ext cx="145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Fixed</a:t>
            </a:r>
            <a:endParaRPr b="1" sz="18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95" name="Google Shape;695;p46"/>
          <p:cNvSpPr txBox="1"/>
          <p:nvPr/>
        </p:nvSpPr>
        <p:spPr>
          <a:xfrm>
            <a:off x="6182928" y="2111500"/>
            <a:ext cx="145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Fixed</a:t>
            </a:r>
            <a:endParaRPr b="1" sz="18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96" name="Google Shape;696;p46"/>
          <p:cNvSpPr txBox="1"/>
          <p:nvPr/>
        </p:nvSpPr>
        <p:spPr>
          <a:xfrm>
            <a:off x="6122291" y="2573500"/>
            <a:ext cx="15735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High Priority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97" name="Google Shape;697;p46"/>
          <p:cNvSpPr txBox="1"/>
          <p:nvPr/>
        </p:nvSpPr>
        <p:spPr>
          <a:xfrm>
            <a:off x="6073115" y="3042250"/>
            <a:ext cx="16719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Not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Needed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98" name="Google Shape;698;p46"/>
          <p:cNvSpPr txBox="1"/>
          <p:nvPr/>
        </p:nvSpPr>
        <p:spPr>
          <a:xfrm>
            <a:off x="6011169" y="3794838"/>
            <a:ext cx="17955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Application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Developer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699" name="Google Shape;699;p46"/>
          <p:cNvCxnSpPr/>
          <p:nvPr/>
        </p:nvCxnSpPr>
        <p:spPr>
          <a:xfrm>
            <a:off x="3385253" y="1121825"/>
            <a:ext cx="0" cy="366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00" name="Google Shape;700;p46"/>
          <p:cNvCxnSpPr/>
          <p:nvPr/>
        </p:nvCxnSpPr>
        <p:spPr>
          <a:xfrm>
            <a:off x="5725040" y="1121825"/>
            <a:ext cx="0" cy="366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47"/>
          <p:cNvSpPr/>
          <p:nvPr/>
        </p:nvSpPr>
        <p:spPr>
          <a:xfrm>
            <a:off x="3932753" y="802875"/>
            <a:ext cx="1206600" cy="84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6" name="Google Shape;706;p47"/>
          <p:cNvPicPr preferRelativeResize="0"/>
          <p:nvPr/>
        </p:nvPicPr>
        <p:blipFill rotWithShape="1">
          <a:blip r:embed="rId3">
            <a:alphaModFix/>
          </a:blip>
          <a:srcRect b="13934" l="17159" r="17570" t="15404"/>
          <a:stretch/>
        </p:blipFill>
        <p:spPr>
          <a:xfrm>
            <a:off x="3985715" y="891038"/>
            <a:ext cx="1100676" cy="670275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Google Shape;707;p47"/>
          <p:cNvSpPr/>
          <p:nvPr/>
        </p:nvSpPr>
        <p:spPr>
          <a:xfrm>
            <a:off x="6305603" y="802863"/>
            <a:ext cx="1206600" cy="84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8" name="Google Shape;708;p47"/>
          <p:cNvPicPr preferRelativeResize="0"/>
          <p:nvPr/>
        </p:nvPicPr>
        <p:blipFill rotWithShape="1">
          <a:blip r:embed="rId4">
            <a:alphaModFix/>
          </a:blip>
          <a:srcRect b="11417" l="5992" r="6018" t="15252"/>
          <a:stretch/>
        </p:blipFill>
        <p:spPr>
          <a:xfrm>
            <a:off x="6358565" y="968200"/>
            <a:ext cx="1100676" cy="515980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47"/>
          <p:cNvSpPr txBox="1"/>
          <p:nvPr/>
        </p:nvSpPr>
        <p:spPr>
          <a:xfrm>
            <a:off x="344500" y="264375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Key Differences</a:t>
            </a:r>
            <a:endParaRPr sz="30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10" name="Google Shape;710;p47"/>
          <p:cNvSpPr txBox="1"/>
          <p:nvPr/>
        </p:nvSpPr>
        <p:spPr>
          <a:xfrm>
            <a:off x="1419615" y="1641525"/>
            <a:ext cx="145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Topology</a:t>
            </a:r>
            <a:endParaRPr b="1" sz="18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11" name="Google Shape;711;p47"/>
          <p:cNvSpPr txBox="1"/>
          <p:nvPr/>
        </p:nvSpPr>
        <p:spPr>
          <a:xfrm>
            <a:off x="1419490" y="2103525"/>
            <a:ext cx="145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Weights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12" name="Google Shape;712;p47"/>
          <p:cNvSpPr txBox="1"/>
          <p:nvPr/>
        </p:nvSpPr>
        <p:spPr>
          <a:xfrm>
            <a:off x="1298229" y="2565525"/>
            <a:ext cx="15735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Binary Size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13" name="Google Shape;713;p47"/>
          <p:cNvSpPr txBox="1"/>
          <p:nvPr/>
        </p:nvSpPr>
        <p:spPr>
          <a:xfrm>
            <a:off x="1199453" y="3027525"/>
            <a:ext cx="16719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Distributed Compute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14" name="Google Shape;714;p47"/>
          <p:cNvSpPr txBox="1"/>
          <p:nvPr/>
        </p:nvSpPr>
        <p:spPr>
          <a:xfrm>
            <a:off x="1030106" y="3794325"/>
            <a:ext cx="17955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Developer Background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15" name="Google Shape;715;p47"/>
          <p:cNvSpPr txBox="1"/>
          <p:nvPr/>
        </p:nvSpPr>
        <p:spPr>
          <a:xfrm>
            <a:off x="3810190" y="1641525"/>
            <a:ext cx="145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Variable</a:t>
            </a:r>
            <a:endParaRPr b="1" sz="18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16" name="Google Shape;716;p47"/>
          <p:cNvSpPr txBox="1"/>
          <p:nvPr/>
        </p:nvSpPr>
        <p:spPr>
          <a:xfrm>
            <a:off x="3810065" y="2103525"/>
            <a:ext cx="145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Variable</a:t>
            </a:r>
            <a:endParaRPr b="1" sz="18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17" name="Google Shape;717;p47"/>
          <p:cNvSpPr txBox="1"/>
          <p:nvPr/>
        </p:nvSpPr>
        <p:spPr>
          <a:xfrm>
            <a:off x="3700253" y="2565525"/>
            <a:ext cx="16719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Unimportant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18" name="Google Shape;718;p47"/>
          <p:cNvSpPr txBox="1"/>
          <p:nvPr/>
        </p:nvSpPr>
        <p:spPr>
          <a:xfrm>
            <a:off x="3700253" y="3180188"/>
            <a:ext cx="16719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Needed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19" name="Google Shape;719;p47"/>
          <p:cNvSpPr txBox="1"/>
          <p:nvPr/>
        </p:nvSpPr>
        <p:spPr>
          <a:xfrm>
            <a:off x="3638306" y="3786863"/>
            <a:ext cx="17955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ML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Researcher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20" name="Google Shape;720;p47"/>
          <p:cNvSpPr txBox="1"/>
          <p:nvPr/>
        </p:nvSpPr>
        <p:spPr>
          <a:xfrm>
            <a:off x="6183053" y="1649500"/>
            <a:ext cx="145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Fixed</a:t>
            </a:r>
            <a:endParaRPr b="1" sz="18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21" name="Google Shape;721;p47"/>
          <p:cNvSpPr txBox="1"/>
          <p:nvPr/>
        </p:nvSpPr>
        <p:spPr>
          <a:xfrm>
            <a:off x="6182928" y="2111500"/>
            <a:ext cx="145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Fixed</a:t>
            </a:r>
            <a:endParaRPr b="1" sz="18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22" name="Google Shape;722;p47"/>
          <p:cNvSpPr txBox="1"/>
          <p:nvPr/>
        </p:nvSpPr>
        <p:spPr>
          <a:xfrm>
            <a:off x="6122291" y="2573500"/>
            <a:ext cx="15735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High Priority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23" name="Google Shape;723;p47"/>
          <p:cNvSpPr txBox="1"/>
          <p:nvPr/>
        </p:nvSpPr>
        <p:spPr>
          <a:xfrm>
            <a:off x="6073115" y="3042250"/>
            <a:ext cx="16719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Not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Needed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24" name="Google Shape;724;p47"/>
          <p:cNvSpPr txBox="1"/>
          <p:nvPr/>
        </p:nvSpPr>
        <p:spPr>
          <a:xfrm>
            <a:off x="6011169" y="3794838"/>
            <a:ext cx="17955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Application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Developer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725" name="Google Shape;725;p47"/>
          <p:cNvCxnSpPr/>
          <p:nvPr/>
        </p:nvCxnSpPr>
        <p:spPr>
          <a:xfrm>
            <a:off x="3385253" y="1121825"/>
            <a:ext cx="0" cy="366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6" name="Google Shape;726;p47"/>
          <p:cNvCxnSpPr/>
          <p:nvPr/>
        </p:nvCxnSpPr>
        <p:spPr>
          <a:xfrm>
            <a:off x="5725040" y="1121825"/>
            <a:ext cx="0" cy="366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1" name="Google Shape;73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400" y="999544"/>
            <a:ext cx="3144400" cy="31444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732" name="Google Shape;732;p48"/>
          <p:cNvSpPr/>
          <p:nvPr/>
        </p:nvSpPr>
        <p:spPr>
          <a:xfrm>
            <a:off x="4998050" y="973700"/>
            <a:ext cx="1981200" cy="485400"/>
          </a:xfrm>
          <a:prstGeom prst="rect">
            <a:avLst/>
          </a:prstGeom>
          <a:solidFill>
            <a:srgbClr val="FF92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Trained </a:t>
            </a:r>
            <a:endParaRPr b="1" sz="13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TensorFlow Model</a:t>
            </a:r>
            <a:endParaRPr b="1" sz="13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33" name="Google Shape;733;p48"/>
          <p:cNvSpPr txBox="1"/>
          <p:nvPr/>
        </p:nvSpPr>
        <p:spPr>
          <a:xfrm>
            <a:off x="4640750" y="336200"/>
            <a:ext cx="26958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latin typeface="Google Sans"/>
                <a:ea typeface="Google Sans"/>
                <a:cs typeface="Google Sans"/>
                <a:sym typeface="Google Sans"/>
              </a:rPr>
              <a:t>Architecture</a:t>
            </a:r>
            <a:endParaRPr i="1" sz="1800"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344501" y="1718700"/>
            <a:ext cx="2976600" cy="20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Pruning</a:t>
            </a:r>
            <a:endParaRPr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Quantization</a:t>
            </a:r>
            <a:endParaRPr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Knowledge Distillation</a:t>
            </a:r>
            <a:endParaRPr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...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08" name="Google Shape;108;p22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Compression Techniques</a:t>
            </a:r>
            <a:endParaRPr/>
          </a:p>
        </p:txBody>
      </p:sp>
      <p:sp>
        <p:nvSpPr>
          <p:cNvPr id="109" name="Google Shape;109;p22"/>
          <p:cNvSpPr/>
          <p:nvPr/>
        </p:nvSpPr>
        <p:spPr>
          <a:xfrm>
            <a:off x="4561575" y="4700"/>
            <a:ext cx="45870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Half-screen. Show presenter.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" name="Google Shape;738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400" y="999544"/>
            <a:ext cx="3144400" cy="31444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739" name="Google Shape;739;p49"/>
          <p:cNvSpPr/>
          <p:nvPr/>
        </p:nvSpPr>
        <p:spPr>
          <a:xfrm>
            <a:off x="4998050" y="973700"/>
            <a:ext cx="1981200" cy="485400"/>
          </a:xfrm>
          <a:prstGeom prst="rect">
            <a:avLst/>
          </a:prstGeom>
          <a:solidFill>
            <a:srgbClr val="FF92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Trained </a:t>
            </a:r>
            <a:endParaRPr b="1" sz="13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TensorFlow Model</a:t>
            </a:r>
            <a:endParaRPr b="1" sz="13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40" name="Google Shape;740;p49"/>
          <p:cNvSpPr txBox="1"/>
          <p:nvPr/>
        </p:nvSpPr>
        <p:spPr>
          <a:xfrm>
            <a:off x="4640750" y="336200"/>
            <a:ext cx="26958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latin typeface="Google Sans"/>
                <a:ea typeface="Google Sans"/>
                <a:cs typeface="Google Sans"/>
                <a:sym typeface="Google Sans"/>
              </a:rPr>
              <a:t>Architecture</a:t>
            </a:r>
            <a:endParaRPr i="1" sz="18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41" name="Google Shape;741;p49"/>
          <p:cNvSpPr/>
          <p:nvPr/>
        </p:nvSpPr>
        <p:spPr>
          <a:xfrm>
            <a:off x="4998050" y="1726023"/>
            <a:ext cx="1981200" cy="485400"/>
          </a:xfrm>
          <a:prstGeom prst="rect">
            <a:avLst/>
          </a:prstGeom>
          <a:solidFill>
            <a:srgbClr val="FF92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TensorFlow </a:t>
            </a:r>
            <a:r>
              <a:rPr lang="en" sz="13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Lite</a:t>
            </a:r>
            <a:r>
              <a:rPr b="1" lang="en" sz="13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 Converter</a:t>
            </a:r>
            <a:endParaRPr b="1" sz="13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742" name="Google Shape;742;p49"/>
          <p:cNvCxnSpPr>
            <a:stCxn id="739" idx="2"/>
            <a:endCxn id="741" idx="0"/>
          </p:cNvCxnSpPr>
          <p:nvPr/>
        </p:nvCxnSpPr>
        <p:spPr>
          <a:xfrm>
            <a:off x="5988650" y="1459100"/>
            <a:ext cx="0" cy="267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" name="Google Shape;74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400" y="999544"/>
            <a:ext cx="3144400" cy="31444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748" name="Google Shape;748;p50"/>
          <p:cNvSpPr/>
          <p:nvPr/>
        </p:nvSpPr>
        <p:spPr>
          <a:xfrm>
            <a:off x="4998050" y="973700"/>
            <a:ext cx="1981200" cy="485400"/>
          </a:xfrm>
          <a:prstGeom prst="rect">
            <a:avLst/>
          </a:prstGeom>
          <a:solidFill>
            <a:srgbClr val="FF92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Trained </a:t>
            </a:r>
            <a:endParaRPr b="1" sz="13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TensorFlow Model</a:t>
            </a:r>
            <a:endParaRPr b="1" sz="13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49" name="Google Shape;749;p50"/>
          <p:cNvSpPr txBox="1"/>
          <p:nvPr/>
        </p:nvSpPr>
        <p:spPr>
          <a:xfrm>
            <a:off x="4640750" y="336200"/>
            <a:ext cx="26958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latin typeface="Google Sans"/>
                <a:ea typeface="Google Sans"/>
                <a:cs typeface="Google Sans"/>
                <a:sym typeface="Google Sans"/>
              </a:rPr>
              <a:t>Architecture</a:t>
            </a:r>
            <a:endParaRPr i="1" sz="18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50" name="Google Shape;750;p50"/>
          <p:cNvSpPr/>
          <p:nvPr/>
        </p:nvSpPr>
        <p:spPr>
          <a:xfrm>
            <a:off x="4998050" y="1726023"/>
            <a:ext cx="1981200" cy="485400"/>
          </a:xfrm>
          <a:prstGeom prst="rect">
            <a:avLst/>
          </a:prstGeom>
          <a:solidFill>
            <a:srgbClr val="FF92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TensorFlow </a:t>
            </a:r>
            <a:r>
              <a:rPr lang="en" sz="13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Lite</a:t>
            </a:r>
            <a:r>
              <a:rPr b="1" lang="en" sz="13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 Converter</a:t>
            </a:r>
            <a:endParaRPr b="1" sz="13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751" name="Google Shape;751;p50"/>
          <p:cNvCxnSpPr>
            <a:stCxn id="748" idx="2"/>
            <a:endCxn id="750" idx="0"/>
          </p:cNvCxnSpPr>
          <p:nvPr/>
        </p:nvCxnSpPr>
        <p:spPr>
          <a:xfrm>
            <a:off x="5988650" y="1459100"/>
            <a:ext cx="0" cy="267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52" name="Google Shape;752;p50"/>
          <p:cNvSpPr/>
          <p:nvPr/>
        </p:nvSpPr>
        <p:spPr>
          <a:xfrm>
            <a:off x="4998100" y="2478355"/>
            <a:ext cx="1981098" cy="622512"/>
          </a:xfrm>
          <a:prstGeom prst="flowChartDocument">
            <a:avLst/>
          </a:prstGeom>
          <a:solidFill>
            <a:srgbClr val="FF92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TensorFlow </a:t>
            </a:r>
            <a:r>
              <a:rPr lang="en" sz="13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Lite</a:t>
            </a:r>
            <a:r>
              <a:rPr b="1" lang="en" sz="13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 Model File </a:t>
            </a:r>
            <a:r>
              <a:rPr i="1" lang="en" sz="1300">
                <a:solidFill>
                  <a:schemeClr val="l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(.tflite)</a:t>
            </a:r>
            <a:endParaRPr i="1" sz="1300">
              <a:solidFill>
                <a:schemeClr val="lt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cxnSp>
        <p:nvCxnSpPr>
          <p:cNvPr id="753" name="Google Shape;753;p50"/>
          <p:cNvCxnSpPr>
            <a:stCxn id="750" idx="2"/>
            <a:endCxn id="752" idx="0"/>
          </p:cNvCxnSpPr>
          <p:nvPr/>
        </p:nvCxnSpPr>
        <p:spPr>
          <a:xfrm>
            <a:off x="5988650" y="2211423"/>
            <a:ext cx="0" cy="267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400" y="999544"/>
            <a:ext cx="3144400" cy="31444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759" name="Google Shape;759;p51"/>
          <p:cNvSpPr/>
          <p:nvPr/>
        </p:nvSpPr>
        <p:spPr>
          <a:xfrm>
            <a:off x="4998050" y="973700"/>
            <a:ext cx="1981200" cy="485400"/>
          </a:xfrm>
          <a:prstGeom prst="rect">
            <a:avLst/>
          </a:prstGeom>
          <a:solidFill>
            <a:srgbClr val="FF92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Trained </a:t>
            </a:r>
            <a:endParaRPr b="1" sz="13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TensorFlow Model</a:t>
            </a:r>
            <a:endParaRPr b="1" sz="13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60" name="Google Shape;760;p51"/>
          <p:cNvSpPr txBox="1"/>
          <p:nvPr/>
        </p:nvSpPr>
        <p:spPr>
          <a:xfrm>
            <a:off x="4640750" y="336200"/>
            <a:ext cx="26958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latin typeface="Google Sans"/>
                <a:ea typeface="Google Sans"/>
                <a:cs typeface="Google Sans"/>
                <a:sym typeface="Google Sans"/>
              </a:rPr>
              <a:t>Architecture</a:t>
            </a:r>
            <a:endParaRPr i="1" sz="18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761" name="Google Shape;761;p51"/>
          <p:cNvSpPr/>
          <p:nvPr/>
        </p:nvSpPr>
        <p:spPr>
          <a:xfrm>
            <a:off x="4998050" y="1726023"/>
            <a:ext cx="1981200" cy="485400"/>
          </a:xfrm>
          <a:prstGeom prst="rect">
            <a:avLst/>
          </a:prstGeom>
          <a:solidFill>
            <a:srgbClr val="FF92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TensorFlow </a:t>
            </a:r>
            <a:r>
              <a:rPr lang="en" sz="13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Lite</a:t>
            </a:r>
            <a:r>
              <a:rPr b="1" lang="en" sz="13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 Converter</a:t>
            </a:r>
            <a:endParaRPr b="1" sz="13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762" name="Google Shape;762;p51"/>
          <p:cNvCxnSpPr>
            <a:stCxn id="759" idx="2"/>
            <a:endCxn id="761" idx="0"/>
          </p:cNvCxnSpPr>
          <p:nvPr/>
        </p:nvCxnSpPr>
        <p:spPr>
          <a:xfrm>
            <a:off x="5988650" y="1459100"/>
            <a:ext cx="0" cy="267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763" name="Google Shape;763;p51"/>
          <p:cNvSpPr/>
          <p:nvPr/>
        </p:nvSpPr>
        <p:spPr>
          <a:xfrm>
            <a:off x="4998100" y="2478355"/>
            <a:ext cx="1981098" cy="622512"/>
          </a:xfrm>
          <a:prstGeom prst="flowChartDocument">
            <a:avLst/>
          </a:prstGeom>
          <a:solidFill>
            <a:srgbClr val="FF92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TensorFlow </a:t>
            </a:r>
            <a:r>
              <a:rPr lang="en" sz="13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Lite</a:t>
            </a:r>
            <a:r>
              <a:rPr b="1" lang="en" sz="13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 Model File </a:t>
            </a:r>
            <a:r>
              <a:rPr i="1" lang="en" sz="1300">
                <a:solidFill>
                  <a:schemeClr val="l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(.tflite)</a:t>
            </a:r>
            <a:endParaRPr i="1" sz="1300">
              <a:solidFill>
                <a:schemeClr val="lt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cxnSp>
        <p:nvCxnSpPr>
          <p:cNvPr id="764" name="Google Shape;764;p51"/>
          <p:cNvCxnSpPr>
            <a:stCxn id="761" idx="2"/>
            <a:endCxn id="763" idx="0"/>
          </p:cNvCxnSpPr>
          <p:nvPr/>
        </p:nvCxnSpPr>
        <p:spPr>
          <a:xfrm>
            <a:off x="5988650" y="2211423"/>
            <a:ext cx="0" cy="267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grpSp>
        <p:nvGrpSpPr>
          <p:cNvPr id="765" name="Google Shape;765;p51"/>
          <p:cNvGrpSpPr/>
          <p:nvPr/>
        </p:nvGrpSpPr>
        <p:grpSpPr>
          <a:xfrm>
            <a:off x="4554700" y="3853125"/>
            <a:ext cx="899400" cy="777900"/>
            <a:chOff x="4587600" y="1684400"/>
            <a:chExt cx="899400" cy="777900"/>
          </a:xfrm>
        </p:grpSpPr>
        <p:sp>
          <p:nvSpPr>
            <p:cNvPr id="766" name="Google Shape;766;p51"/>
            <p:cNvSpPr/>
            <p:nvPr/>
          </p:nvSpPr>
          <p:spPr>
            <a:xfrm>
              <a:off x="4587600" y="1684400"/>
              <a:ext cx="899400" cy="777900"/>
            </a:xfrm>
            <a:prstGeom prst="rect">
              <a:avLst/>
            </a:prstGeom>
            <a:solidFill>
              <a:srgbClr val="F1F3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67" name="Google Shape;767;p5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727656" y="1930094"/>
              <a:ext cx="619411" cy="2866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68" name="Google Shape;768;p51"/>
          <p:cNvGrpSpPr/>
          <p:nvPr/>
        </p:nvGrpSpPr>
        <p:grpSpPr>
          <a:xfrm>
            <a:off x="6523200" y="3853131"/>
            <a:ext cx="899400" cy="777900"/>
            <a:chOff x="4587600" y="2475231"/>
            <a:chExt cx="899400" cy="777900"/>
          </a:xfrm>
        </p:grpSpPr>
        <p:sp>
          <p:nvSpPr>
            <p:cNvPr id="769" name="Google Shape;769;p51"/>
            <p:cNvSpPr/>
            <p:nvPr/>
          </p:nvSpPr>
          <p:spPr>
            <a:xfrm>
              <a:off x="4587600" y="2475231"/>
              <a:ext cx="899400" cy="777900"/>
            </a:xfrm>
            <a:prstGeom prst="rect">
              <a:avLst/>
            </a:prstGeom>
            <a:solidFill>
              <a:srgbClr val="F1F3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70" name="Google Shape;770;p5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858037" y="2653809"/>
              <a:ext cx="358650" cy="4208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71" name="Google Shape;771;p51"/>
          <p:cNvSpPr/>
          <p:nvPr/>
        </p:nvSpPr>
        <p:spPr>
          <a:xfrm>
            <a:off x="5115275" y="3227200"/>
            <a:ext cx="811400" cy="465675"/>
          </a:xfrm>
          <a:custGeom>
            <a:rect b="b" l="l" r="r" t="t"/>
            <a:pathLst>
              <a:path extrusionOk="0" h="18627" w="32456">
                <a:moveTo>
                  <a:pt x="32456" y="0"/>
                </a:moveTo>
                <a:cubicBezTo>
                  <a:pt x="30810" y="1741"/>
                  <a:pt x="27094" y="8279"/>
                  <a:pt x="22578" y="10443"/>
                </a:cubicBezTo>
                <a:cubicBezTo>
                  <a:pt x="18062" y="12607"/>
                  <a:pt x="9125" y="11619"/>
                  <a:pt x="5362" y="12983"/>
                </a:cubicBezTo>
                <a:cubicBezTo>
                  <a:pt x="1599" y="14347"/>
                  <a:pt x="894" y="17686"/>
                  <a:pt x="0" y="18627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72" name="Google Shape;772;p51"/>
          <p:cNvSpPr/>
          <p:nvPr/>
        </p:nvSpPr>
        <p:spPr>
          <a:xfrm>
            <a:off x="6173600" y="3241325"/>
            <a:ext cx="825500" cy="423325"/>
          </a:xfrm>
          <a:custGeom>
            <a:rect b="b" l="l" r="r" t="t"/>
            <a:pathLst>
              <a:path extrusionOk="0" h="16933" w="33020">
                <a:moveTo>
                  <a:pt x="0" y="0"/>
                </a:moveTo>
                <a:cubicBezTo>
                  <a:pt x="1505" y="1505"/>
                  <a:pt x="4469" y="7009"/>
                  <a:pt x="9032" y="9031"/>
                </a:cubicBezTo>
                <a:cubicBezTo>
                  <a:pt x="13595" y="11054"/>
                  <a:pt x="23378" y="10818"/>
                  <a:pt x="27376" y="12135"/>
                </a:cubicBezTo>
                <a:cubicBezTo>
                  <a:pt x="31374" y="13452"/>
                  <a:pt x="32079" y="16133"/>
                  <a:pt x="33020" y="16933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52"/>
          <p:cNvSpPr/>
          <p:nvPr/>
        </p:nvSpPr>
        <p:spPr>
          <a:xfrm>
            <a:off x="1279827" y="1558948"/>
            <a:ext cx="2887200" cy="20256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rotWithShape="0" algn="bl" dir="27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8" name="Google Shape;778;p52"/>
          <p:cNvSpPr txBox="1"/>
          <p:nvPr/>
        </p:nvSpPr>
        <p:spPr>
          <a:xfrm>
            <a:off x="6256025" y="2103300"/>
            <a:ext cx="1029600" cy="93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6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?</a:t>
            </a:r>
            <a:endParaRPr b="1" sz="96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779" name="Google Shape;779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8865" y="1761845"/>
            <a:ext cx="2229028" cy="1619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3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53"/>
          <p:cNvSpPr txBox="1"/>
          <p:nvPr/>
        </p:nvSpPr>
        <p:spPr>
          <a:xfrm>
            <a:off x="4167025" y="1761850"/>
            <a:ext cx="2373600" cy="345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28575" rotWithShape="0" algn="bl" dir="5400000" dist="19050">
              <a:srgbClr val="000000">
                <a:alpha val="3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	</a:t>
            </a:r>
            <a:r>
              <a:rPr b="1" lang="en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E</a:t>
            </a:r>
            <a:r>
              <a:rPr b="1" lang="en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ven</a:t>
            </a:r>
            <a:r>
              <a:rPr lang="en">
                <a:solidFill>
                  <a:schemeClr val="l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 less memory</a:t>
            </a:r>
            <a:endParaRPr>
              <a:solidFill>
                <a:schemeClr val="lt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785" name="Google Shape;785;p53"/>
          <p:cNvSpPr/>
          <p:nvPr/>
        </p:nvSpPr>
        <p:spPr>
          <a:xfrm>
            <a:off x="1279827" y="1558948"/>
            <a:ext cx="2887200" cy="20256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rotWithShape="0" algn="bl" dir="27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86" name="Google Shape;786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8865" y="1761845"/>
            <a:ext cx="2229028" cy="1619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0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54"/>
          <p:cNvSpPr txBox="1"/>
          <p:nvPr/>
        </p:nvSpPr>
        <p:spPr>
          <a:xfrm>
            <a:off x="4167025" y="1761850"/>
            <a:ext cx="2373600" cy="345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28575" rotWithShape="0" algn="bl" dir="5400000" dist="19050">
              <a:srgbClr val="000000">
                <a:alpha val="3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	</a:t>
            </a:r>
            <a:r>
              <a:rPr b="1" lang="en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Even</a:t>
            </a:r>
            <a:r>
              <a:rPr lang="en">
                <a:solidFill>
                  <a:schemeClr val="l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 less memory</a:t>
            </a:r>
            <a:endParaRPr>
              <a:solidFill>
                <a:schemeClr val="lt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792" name="Google Shape;792;p54"/>
          <p:cNvSpPr txBox="1"/>
          <p:nvPr/>
        </p:nvSpPr>
        <p:spPr>
          <a:xfrm>
            <a:off x="4167025" y="2107450"/>
            <a:ext cx="2959200" cy="345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8575" rotWithShape="0" algn="bl" dir="5400000" dist="19050">
              <a:srgbClr val="000000">
                <a:alpha val="3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	</a:t>
            </a:r>
            <a:r>
              <a:rPr b="1" lang="en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Even</a:t>
            </a:r>
            <a:r>
              <a:rPr lang="en">
                <a:solidFill>
                  <a:schemeClr val="l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 less compute power</a:t>
            </a:r>
            <a:endParaRPr>
              <a:solidFill>
                <a:schemeClr val="lt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793" name="Google Shape;793;p54"/>
          <p:cNvSpPr/>
          <p:nvPr/>
        </p:nvSpPr>
        <p:spPr>
          <a:xfrm>
            <a:off x="1279827" y="1558948"/>
            <a:ext cx="2887200" cy="20256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rotWithShape="0" algn="bl" dir="27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94" name="Google Shape;794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8865" y="1761845"/>
            <a:ext cx="2229028" cy="1619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55"/>
          <p:cNvSpPr txBox="1"/>
          <p:nvPr/>
        </p:nvSpPr>
        <p:spPr>
          <a:xfrm>
            <a:off x="4167025" y="1761850"/>
            <a:ext cx="2373600" cy="345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28575" rotWithShape="0" algn="bl" dir="5400000" dist="19050">
              <a:srgbClr val="000000">
                <a:alpha val="3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	</a:t>
            </a:r>
            <a:r>
              <a:rPr b="1" lang="en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Even</a:t>
            </a:r>
            <a:r>
              <a:rPr lang="en">
                <a:solidFill>
                  <a:schemeClr val="l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 less memory</a:t>
            </a:r>
            <a:endParaRPr>
              <a:solidFill>
                <a:schemeClr val="lt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800" name="Google Shape;800;p55"/>
          <p:cNvSpPr txBox="1"/>
          <p:nvPr/>
        </p:nvSpPr>
        <p:spPr>
          <a:xfrm>
            <a:off x="4167025" y="2107450"/>
            <a:ext cx="2959200" cy="345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8575" rotWithShape="0" algn="bl" dir="5400000" dist="19050">
              <a:srgbClr val="000000">
                <a:alpha val="3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	</a:t>
            </a:r>
            <a:r>
              <a:rPr b="1" lang="en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Even</a:t>
            </a:r>
            <a:r>
              <a:rPr lang="en">
                <a:solidFill>
                  <a:schemeClr val="l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 less compute power</a:t>
            </a:r>
            <a:endParaRPr>
              <a:solidFill>
                <a:schemeClr val="lt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801" name="Google Shape;801;p55"/>
          <p:cNvSpPr txBox="1"/>
          <p:nvPr/>
        </p:nvSpPr>
        <p:spPr>
          <a:xfrm>
            <a:off x="4167025" y="2453050"/>
            <a:ext cx="3537600" cy="345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8575" rotWithShape="0" algn="bl" dir="5400000" dist="19050">
              <a:srgbClr val="000000">
                <a:alpha val="3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	</a:t>
            </a:r>
            <a:r>
              <a:rPr b="1" lang="en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Also</a:t>
            </a:r>
            <a:r>
              <a:rPr lang="en">
                <a:solidFill>
                  <a:schemeClr val="l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, only focused on </a:t>
            </a:r>
            <a:r>
              <a:rPr b="1" i="1" lang="en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inference</a:t>
            </a:r>
            <a:endParaRPr b="1" i="1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02" name="Google Shape;802;p55"/>
          <p:cNvSpPr/>
          <p:nvPr/>
        </p:nvSpPr>
        <p:spPr>
          <a:xfrm>
            <a:off x="1279827" y="1558948"/>
            <a:ext cx="2887200" cy="20256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" rotWithShape="0" algn="bl" dir="27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03" name="Google Shape;803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8865" y="1761845"/>
            <a:ext cx="2229028" cy="1619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" name="Google Shape;808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6600" y="890550"/>
            <a:ext cx="6381750" cy="313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2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57"/>
          <p:cNvSpPr/>
          <p:nvPr/>
        </p:nvSpPr>
        <p:spPr>
          <a:xfrm>
            <a:off x="2375575" y="531025"/>
            <a:ext cx="5554800" cy="542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27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4" name="Google Shape;814;p57"/>
          <p:cNvSpPr/>
          <p:nvPr/>
        </p:nvSpPr>
        <p:spPr>
          <a:xfrm>
            <a:off x="865675" y="1347575"/>
            <a:ext cx="1509900" cy="684300"/>
          </a:xfrm>
          <a:prstGeom prst="homePlate">
            <a:avLst>
              <a:gd fmla="val 50000" name="adj"/>
            </a:avLst>
          </a:prstGeom>
          <a:solidFill>
            <a:srgbClr val="FF92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Train a model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15" name="Google Shape;815;p57"/>
          <p:cNvSpPr/>
          <p:nvPr/>
        </p:nvSpPr>
        <p:spPr>
          <a:xfrm>
            <a:off x="2220498" y="1347575"/>
            <a:ext cx="1610700" cy="684300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Convert model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16" name="Google Shape;816;p57"/>
          <p:cNvSpPr/>
          <p:nvPr/>
        </p:nvSpPr>
        <p:spPr>
          <a:xfrm>
            <a:off x="3668854" y="1347575"/>
            <a:ext cx="1610700" cy="684300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Optimize model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17" name="Google Shape;817;p57"/>
          <p:cNvSpPr/>
          <p:nvPr/>
        </p:nvSpPr>
        <p:spPr>
          <a:xfrm>
            <a:off x="5124261" y="1347575"/>
            <a:ext cx="1610700" cy="684300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Deploy model at Edge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18" name="Google Shape;818;p57"/>
          <p:cNvSpPr/>
          <p:nvPr/>
        </p:nvSpPr>
        <p:spPr>
          <a:xfrm>
            <a:off x="6572825" y="1347575"/>
            <a:ext cx="1705500" cy="684300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Make inferences at Edge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19" name="Google Shape;819;p57"/>
          <p:cNvSpPr/>
          <p:nvPr/>
        </p:nvSpPr>
        <p:spPr>
          <a:xfrm>
            <a:off x="1063226" y="499500"/>
            <a:ext cx="862800" cy="605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27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20" name="Google Shape;820;p57"/>
          <p:cNvPicPr preferRelativeResize="0"/>
          <p:nvPr/>
        </p:nvPicPr>
        <p:blipFill rotWithShape="1">
          <a:blip r:embed="rId3">
            <a:alphaModFix/>
          </a:blip>
          <a:srcRect b="13934" l="17159" r="17570" t="15404"/>
          <a:stretch/>
        </p:blipFill>
        <p:spPr>
          <a:xfrm>
            <a:off x="1101103" y="562550"/>
            <a:ext cx="787170" cy="47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Google Shape;821;p57"/>
          <p:cNvPicPr preferRelativeResize="0"/>
          <p:nvPr/>
        </p:nvPicPr>
        <p:blipFill rotWithShape="1">
          <a:blip r:embed="rId4">
            <a:alphaModFix amt="35000"/>
          </a:blip>
          <a:srcRect b="11417" l="5992" r="6018" t="15252"/>
          <a:stretch/>
        </p:blipFill>
        <p:spPr>
          <a:xfrm>
            <a:off x="4700550" y="590138"/>
            <a:ext cx="904857" cy="4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5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58"/>
          <p:cNvSpPr/>
          <p:nvPr/>
        </p:nvSpPr>
        <p:spPr>
          <a:xfrm>
            <a:off x="2375575" y="531025"/>
            <a:ext cx="5554800" cy="542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27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" name="Google Shape;827;p58"/>
          <p:cNvSpPr/>
          <p:nvPr/>
        </p:nvSpPr>
        <p:spPr>
          <a:xfrm>
            <a:off x="865675" y="1347575"/>
            <a:ext cx="1509900" cy="684300"/>
          </a:xfrm>
          <a:prstGeom prst="homePlate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Train a model</a:t>
            </a:r>
            <a:endParaRPr b="1" sz="12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28" name="Google Shape;828;p58"/>
          <p:cNvSpPr/>
          <p:nvPr/>
        </p:nvSpPr>
        <p:spPr>
          <a:xfrm>
            <a:off x="2220498" y="1347575"/>
            <a:ext cx="1610700" cy="684300"/>
          </a:xfrm>
          <a:prstGeom prst="chevron">
            <a:avLst>
              <a:gd fmla="val 50000" name="adj"/>
            </a:avLst>
          </a:prstGeom>
          <a:solidFill>
            <a:srgbClr val="FF92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Convert model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29" name="Google Shape;829;p58"/>
          <p:cNvSpPr/>
          <p:nvPr/>
        </p:nvSpPr>
        <p:spPr>
          <a:xfrm>
            <a:off x="3668854" y="1347575"/>
            <a:ext cx="1610700" cy="684300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Optimize model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30" name="Google Shape;830;p58"/>
          <p:cNvSpPr/>
          <p:nvPr/>
        </p:nvSpPr>
        <p:spPr>
          <a:xfrm>
            <a:off x="5124261" y="1347575"/>
            <a:ext cx="1610700" cy="684300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Deploy model at Edge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31" name="Google Shape;831;p58"/>
          <p:cNvSpPr/>
          <p:nvPr/>
        </p:nvSpPr>
        <p:spPr>
          <a:xfrm>
            <a:off x="6572825" y="1347575"/>
            <a:ext cx="1705500" cy="684300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Make inferences at Edge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32" name="Google Shape;832;p58"/>
          <p:cNvSpPr/>
          <p:nvPr/>
        </p:nvSpPr>
        <p:spPr>
          <a:xfrm>
            <a:off x="1063226" y="499500"/>
            <a:ext cx="862800" cy="605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27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33" name="Google Shape;833;p58"/>
          <p:cNvPicPr preferRelativeResize="0"/>
          <p:nvPr/>
        </p:nvPicPr>
        <p:blipFill rotWithShape="1">
          <a:blip r:embed="rId3">
            <a:alphaModFix amt="35000"/>
          </a:blip>
          <a:srcRect b="13934" l="17159" r="17570" t="15404"/>
          <a:stretch/>
        </p:blipFill>
        <p:spPr>
          <a:xfrm>
            <a:off x="1101103" y="562550"/>
            <a:ext cx="787170" cy="47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p58"/>
          <p:cNvPicPr preferRelativeResize="0"/>
          <p:nvPr/>
        </p:nvPicPr>
        <p:blipFill rotWithShape="1">
          <a:blip r:embed="rId4">
            <a:alphaModFix/>
          </a:blip>
          <a:srcRect b="11417" l="5992" r="6018" t="15252"/>
          <a:stretch/>
        </p:blipFill>
        <p:spPr>
          <a:xfrm>
            <a:off x="4700550" y="590138"/>
            <a:ext cx="904857" cy="4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idx="1" type="body"/>
          </p:nvPr>
        </p:nvSpPr>
        <p:spPr>
          <a:xfrm>
            <a:off x="344501" y="1718700"/>
            <a:ext cx="2976600" cy="20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6"/>
                </a:solidFill>
                <a:latin typeface="Google Sans"/>
                <a:ea typeface="Google Sans"/>
                <a:cs typeface="Google Sans"/>
                <a:sym typeface="Google Sans"/>
              </a:rPr>
              <a:t>Pruning</a:t>
            </a:r>
            <a:endParaRPr b="1">
              <a:solidFill>
                <a:schemeClr val="accent6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Quantization</a:t>
            </a:r>
            <a:endParaRPr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Knowledge Distillation</a:t>
            </a:r>
            <a:endParaRPr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...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5" name="Google Shape;115;p23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Compression Techniques</a:t>
            </a:r>
            <a:endParaRPr/>
          </a:p>
        </p:txBody>
      </p:sp>
      <p:sp>
        <p:nvSpPr>
          <p:cNvPr id="116" name="Google Shape;116;p23"/>
          <p:cNvSpPr/>
          <p:nvPr/>
        </p:nvSpPr>
        <p:spPr>
          <a:xfrm>
            <a:off x="4561575" y="4700"/>
            <a:ext cx="45870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Half-screen. Show presenter.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8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Google Shape;839;p59"/>
          <p:cNvSpPr/>
          <p:nvPr/>
        </p:nvSpPr>
        <p:spPr>
          <a:xfrm>
            <a:off x="2375575" y="531025"/>
            <a:ext cx="5554800" cy="542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27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0" name="Google Shape;840;p59"/>
          <p:cNvSpPr/>
          <p:nvPr/>
        </p:nvSpPr>
        <p:spPr>
          <a:xfrm>
            <a:off x="865675" y="1347575"/>
            <a:ext cx="1509900" cy="684300"/>
          </a:xfrm>
          <a:prstGeom prst="homePlate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Train a model</a:t>
            </a:r>
            <a:endParaRPr b="1" sz="12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41" name="Google Shape;841;p59"/>
          <p:cNvSpPr/>
          <p:nvPr/>
        </p:nvSpPr>
        <p:spPr>
          <a:xfrm>
            <a:off x="2220498" y="1347575"/>
            <a:ext cx="1610700" cy="6843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Convert model</a:t>
            </a:r>
            <a:endParaRPr b="1" sz="12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42" name="Google Shape;842;p59"/>
          <p:cNvSpPr/>
          <p:nvPr/>
        </p:nvSpPr>
        <p:spPr>
          <a:xfrm>
            <a:off x="3668854" y="1347575"/>
            <a:ext cx="1610700" cy="684300"/>
          </a:xfrm>
          <a:prstGeom prst="chevron">
            <a:avLst>
              <a:gd fmla="val 50000" name="adj"/>
            </a:avLst>
          </a:prstGeom>
          <a:solidFill>
            <a:srgbClr val="FF92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Optimize model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43" name="Google Shape;843;p59"/>
          <p:cNvSpPr/>
          <p:nvPr/>
        </p:nvSpPr>
        <p:spPr>
          <a:xfrm>
            <a:off x="5124261" y="1347575"/>
            <a:ext cx="1610700" cy="684300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Deploy model at Edge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44" name="Google Shape;844;p59"/>
          <p:cNvSpPr/>
          <p:nvPr/>
        </p:nvSpPr>
        <p:spPr>
          <a:xfrm>
            <a:off x="6572825" y="1347575"/>
            <a:ext cx="1705500" cy="684300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Make inferences at Edge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45" name="Google Shape;845;p59"/>
          <p:cNvSpPr/>
          <p:nvPr/>
        </p:nvSpPr>
        <p:spPr>
          <a:xfrm>
            <a:off x="1063226" y="499500"/>
            <a:ext cx="862800" cy="605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27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46" name="Google Shape;846;p59"/>
          <p:cNvPicPr preferRelativeResize="0"/>
          <p:nvPr/>
        </p:nvPicPr>
        <p:blipFill rotWithShape="1">
          <a:blip r:embed="rId3">
            <a:alphaModFix amt="35000"/>
          </a:blip>
          <a:srcRect b="13934" l="17159" r="17570" t="15404"/>
          <a:stretch/>
        </p:blipFill>
        <p:spPr>
          <a:xfrm>
            <a:off x="1101103" y="562550"/>
            <a:ext cx="787170" cy="47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Google Shape;847;p59"/>
          <p:cNvPicPr preferRelativeResize="0"/>
          <p:nvPr/>
        </p:nvPicPr>
        <p:blipFill rotWithShape="1">
          <a:blip r:embed="rId4">
            <a:alphaModFix/>
          </a:blip>
          <a:srcRect b="11417" l="5992" r="6018" t="15252"/>
          <a:stretch/>
        </p:blipFill>
        <p:spPr>
          <a:xfrm>
            <a:off x="4700550" y="590138"/>
            <a:ext cx="904857" cy="4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1" name="Shape 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" name="Google Shape;852;p60"/>
          <p:cNvSpPr/>
          <p:nvPr/>
        </p:nvSpPr>
        <p:spPr>
          <a:xfrm>
            <a:off x="2375575" y="531025"/>
            <a:ext cx="5554800" cy="542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27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3" name="Google Shape;853;p60"/>
          <p:cNvSpPr/>
          <p:nvPr/>
        </p:nvSpPr>
        <p:spPr>
          <a:xfrm>
            <a:off x="865675" y="1347575"/>
            <a:ext cx="1509900" cy="684300"/>
          </a:xfrm>
          <a:prstGeom prst="homePlate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Train a model</a:t>
            </a:r>
            <a:endParaRPr b="1" sz="12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54" name="Google Shape;854;p60"/>
          <p:cNvSpPr/>
          <p:nvPr/>
        </p:nvSpPr>
        <p:spPr>
          <a:xfrm>
            <a:off x="2220498" y="1347575"/>
            <a:ext cx="1610700" cy="6843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Convert model</a:t>
            </a:r>
            <a:endParaRPr b="1" sz="12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55" name="Google Shape;855;p60"/>
          <p:cNvSpPr/>
          <p:nvPr/>
        </p:nvSpPr>
        <p:spPr>
          <a:xfrm>
            <a:off x="3668854" y="1347575"/>
            <a:ext cx="1610700" cy="6843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Optimize model</a:t>
            </a:r>
            <a:endParaRPr b="1" sz="12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56" name="Google Shape;856;p60"/>
          <p:cNvSpPr/>
          <p:nvPr/>
        </p:nvSpPr>
        <p:spPr>
          <a:xfrm>
            <a:off x="5124261" y="1347575"/>
            <a:ext cx="1610700" cy="684300"/>
          </a:xfrm>
          <a:prstGeom prst="chevron">
            <a:avLst>
              <a:gd fmla="val 50000" name="adj"/>
            </a:avLst>
          </a:prstGeom>
          <a:solidFill>
            <a:srgbClr val="FF92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Deploy model at Edge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57" name="Google Shape;857;p60"/>
          <p:cNvSpPr/>
          <p:nvPr/>
        </p:nvSpPr>
        <p:spPr>
          <a:xfrm>
            <a:off x="6572825" y="1347575"/>
            <a:ext cx="1705500" cy="684300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Make inferences at Edge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58" name="Google Shape;858;p60"/>
          <p:cNvSpPr/>
          <p:nvPr/>
        </p:nvSpPr>
        <p:spPr>
          <a:xfrm>
            <a:off x="1063226" y="499500"/>
            <a:ext cx="862800" cy="605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27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59" name="Google Shape;859;p60"/>
          <p:cNvPicPr preferRelativeResize="0"/>
          <p:nvPr/>
        </p:nvPicPr>
        <p:blipFill rotWithShape="1">
          <a:blip r:embed="rId3">
            <a:alphaModFix amt="35000"/>
          </a:blip>
          <a:srcRect b="13934" l="17159" r="17570" t="15404"/>
          <a:stretch/>
        </p:blipFill>
        <p:spPr>
          <a:xfrm>
            <a:off x="1101103" y="562550"/>
            <a:ext cx="787170" cy="47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0" name="Google Shape;860;p60"/>
          <p:cNvPicPr preferRelativeResize="0"/>
          <p:nvPr/>
        </p:nvPicPr>
        <p:blipFill rotWithShape="1">
          <a:blip r:embed="rId4">
            <a:alphaModFix/>
          </a:blip>
          <a:srcRect b="11417" l="5992" r="6018" t="15252"/>
          <a:stretch/>
        </p:blipFill>
        <p:spPr>
          <a:xfrm>
            <a:off x="4700550" y="590138"/>
            <a:ext cx="904857" cy="42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4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61"/>
          <p:cNvSpPr/>
          <p:nvPr/>
        </p:nvSpPr>
        <p:spPr>
          <a:xfrm>
            <a:off x="2375575" y="531025"/>
            <a:ext cx="5554800" cy="542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27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6" name="Google Shape;866;p61"/>
          <p:cNvSpPr/>
          <p:nvPr/>
        </p:nvSpPr>
        <p:spPr>
          <a:xfrm>
            <a:off x="865675" y="1347575"/>
            <a:ext cx="1509900" cy="684300"/>
          </a:xfrm>
          <a:prstGeom prst="homePlate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Train a model</a:t>
            </a:r>
            <a:endParaRPr b="1" sz="12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67" name="Google Shape;867;p61"/>
          <p:cNvSpPr/>
          <p:nvPr/>
        </p:nvSpPr>
        <p:spPr>
          <a:xfrm>
            <a:off x="2220498" y="1347575"/>
            <a:ext cx="1610700" cy="6843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Convert model</a:t>
            </a:r>
            <a:endParaRPr b="1" sz="12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68" name="Google Shape;868;p61"/>
          <p:cNvSpPr/>
          <p:nvPr/>
        </p:nvSpPr>
        <p:spPr>
          <a:xfrm>
            <a:off x="3668854" y="1347575"/>
            <a:ext cx="1610700" cy="6843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Optimize model</a:t>
            </a:r>
            <a:endParaRPr b="1" sz="12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69" name="Google Shape;869;p61"/>
          <p:cNvSpPr/>
          <p:nvPr/>
        </p:nvSpPr>
        <p:spPr>
          <a:xfrm>
            <a:off x="5124261" y="1347575"/>
            <a:ext cx="1610700" cy="684300"/>
          </a:xfrm>
          <a:prstGeom prst="chevron">
            <a:avLst>
              <a:gd fmla="val 50000" name="adj"/>
            </a:avLst>
          </a:prstGeom>
          <a:solidFill>
            <a:srgbClr val="FF92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Deploy model at Edge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70" name="Google Shape;870;p61"/>
          <p:cNvSpPr/>
          <p:nvPr/>
        </p:nvSpPr>
        <p:spPr>
          <a:xfrm>
            <a:off x="6572825" y="1347575"/>
            <a:ext cx="1705500" cy="684300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Make inferences at Edge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71" name="Google Shape;871;p61"/>
          <p:cNvSpPr/>
          <p:nvPr/>
        </p:nvSpPr>
        <p:spPr>
          <a:xfrm>
            <a:off x="1063226" y="499500"/>
            <a:ext cx="862800" cy="605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27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72" name="Google Shape;872;p61"/>
          <p:cNvPicPr preferRelativeResize="0"/>
          <p:nvPr/>
        </p:nvPicPr>
        <p:blipFill rotWithShape="1">
          <a:blip r:embed="rId3">
            <a:alphaModFix amt="35000"/>
          </a:blip>
          <a:srcRect b="13934" l="17159" r="17570" t="15404"/>
          <a:stretch/>
        </p:blipFill>
        <p:spPr>
          <a:xfrm>
            <a:off x="1101103" y="562550"/>
            <a:ext cx="787170" cy="47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3" name="Google Shape;873;p61"/>
          <p:cNvPicPr preferRelativeResize="0"/>
          <p:nvPr/>
        </p:nvPicPr>
        <p:blipFill rotWithShape="1">
          <a:blip r:embed="rId4">
            <a:alphaModFix/>
          </a:blip>
          <a:srcRect b="11417" l="5992" r="6018" t="15252"/>
          <a:stretch/>
        </p:blipFill>
        <p:spPr>
          <a:xfrm>
            <a:off x="4700550" y="590138"/>
            <a:ext cx="904857" cy="424175"/>
          </a:xfrm>
          <a:prstGeom prst="rect">
            <a:avLst/>
          </a:prstGeom>
          <a:noFill/>
          <a:ln>
            <a:noFill/>
          </a:ln>
        </p:spPr>
      </p:pic>
      <p:sp>
        <p:nvSpPr>
          <p:cNvPr id="874" name="Google Shape;874;p61"/>
          <p:cNvSpPr/>
          <p:nvPr/>
        </p:nvSpPr>
        <p:spPr>
          <a:xfrm>
            <a:off x="2516900" y="2597376"/>
            <a:ext cx="1017900" cy="880200"/>
          </a:xfrm>
          <a:prstGeom prst="rect">
            <a:avLst/>
          </a:prstGeom>
          <a:solidFill>
            <a:srgbClr val="F1F3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5" name="Google Shape;875;p61"/>
          <p:cNvSpPr/>
          <p:nvPr/>
        </p:nvSpPr>
        <p:spPr>
          <a:xfrm>
            <a:off x="2516900" y="3596922"/>
            <a:ext cx="1017900" cy="880200"/>
          </a:xfrm>
          <a:prstGeom prst="rect">
            <a:avLst/>
          </a:prstGeom>
          <a:solidFill>
            <a:srgbClr val="F1F3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76" name="Google Shape;876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5372" y="2875376"/>
            <a:ext cx="700857" cy="324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" name="Google Shape;877;p6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22897" y="3798981"/>
            <a:ext cx="405810" cy="476218"/>
          </a:xfrm>
          <a:prstGeom prst="rect">
            <a:avLst/>
          </a:prstGeom>
          <a:noFill/>
          <a:ln>
            <a:noFill/>
          </a:ln>
        </p:spPr>
      </p:pic>
      <p:sp>
        <p:nvSpPr>
          <p:cNvPr id="878" name="Google Shape;878;p61"/>
          <p:cNvSpPr/>
          <p:nvPr/>
        </p:nvSpPr>
        <p:spPr>
          <a:xfrm>
            <a:off x="3668850" y="2597375"/>
            <a:ext cx="1017900" cy="880500"/>
          </a:xfrm>
          <a:prstGeom prst="rect">
            <a:avLst/>
          </a:prstGeom>
          <a:solidFill>
            <a:srgbClr val="F1F3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9" name="Google Shape;879;p61"/>
          <p:cNvGrpSpPr/>
          <p:nvPr/>
        </p:nvGrpSpPr>
        <p:grpSpPr>
          <a:xfrm>
            <a:off x="3903222" y="2723961"/>
            <a:ext cx="549447" cy="719086"/>
            <a:chOff x="3516625" y="3663300"/>
            <a:chExt cx="729000" cy="954075"/>
          </a:xfrm>
        </p:grpSpPr>
        <p:pic>
          <p:nvPicPr>
            <p:cNvPr id="880" name="Google Shape;880;p6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3611863" y="3663300"/>
              <a:ext cx="538500" cy="6375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81" name="Google Shape;881;p61"/>
            <p:cNvSpPr txBox="1"/>
            <p:nvPr/>
          </p:nvSpPr>
          <p:spPr>
            <a:xfrm>
              <a:off x="3516625" y="4195275"/>
              <a:ext cx="729000" cy="42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ora"/>
                  <a:ea typeface="Lora"/>
                  <a:cs typeface="Lora"/>
                  <a:sym typeface="Lora"/>
                </a:rPr>
                <a:t>Linux</a:t>
              </a:r>
              <a:endParaRPr sz="1000">
                <a:latin typeface="Lora"/>
                <a:ea typeface="Lora"/>
                <a:cs typeface="Lora"/>
                <a:sym typeface="Lora"/>
              </a:endParaRPr>
            </a:p>
          </p:txBody>
        </p:sp>
      </p:grpSp>
      <p:sp>
        <p:nvSpPr>
          <p:cNvPr id="882" name="Google Shape;882;p61"/>
          <p:cNvSpPr/>
          <p:nvPr/>
        </p:nvSpPr>
        <p:spPr>
          <a:xfrm>
            <a:off x="3668850" y="3596985"/>
            <a:ext cx="1017900" cy="880200"/>
          </a:xfrm>
          <a:prstGeom prst="rect">
            <a:avLst/>
          </a:prstGeom>
          <a:solidFill>
            <a:srgbClr val="F1F3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83" name="Google Shape;883;p6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69712" y="3825004"/>
            <a:ext cx="616179" cy="424175"/>
          </a:xfrm>
          <a:prstGeom prst="rect">
            <a:avLst/>
          </a:prstGeom>
          <a:noFill/>
          <a:ln>
            <a:noFill/>
          </a:ln>
        </p:spPr>
      </p:pic>
      <p:sp>
        <p:nvSpPr>
          <p:cNvPr id="884" name="Google Shape;884;p61"/>
          <p:cNvSpPr/>
          <p:nvPr/>
        </p:nvSpPr>
        <p:spPr>
          <a:xfrm>
            <a:off x="5149750" y="2239650"/>
            <a:ext cx="741775" cy="1312375"/>
          </a:xfrm>
          <a:custGeom>
            <a:rect b="b" l="l" r="r" t="t"/>
            <a:pathLst>
              <a:path extrusionOk="0" h="52495" w="29671">
                <a:moveTo>
                  <a:pt x="29671" y="0"/>
                </a:moveTo>
                <a:cubicBezTo>
                  <a:pt x="27864" y="1807"/>
                  <a:pt x="20732" y="3804"/>
                  <a:pt x="18830" y="10841"/>
                </a:cubicBezTo>
                <a:cubicBezTo>
                  <a:pt x="16928" y="17879"/>
                  <a:pt x="21397" y="35283"/>
                  <a:pt x="18259" y="42225"/>
                </a:cubicBezTo>
                <a:cubicBezTo>
                  <a:pt x="15121" y="49167"/>
                  <a:pt x="3043" y="50783"/>
                  <a:pt x="0" y="52495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8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62"/>
          <p:cNvSpPr/>
          <p:nvPr/>
        </p:nvSpPr>
        <p:spPr>
          <a:xfrm>
            <a:off x="2375575" y="531025"/>
            <a:ext cx="5554800" cy="542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27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0" name="Google Shape;890;p62"/>
          <p:cNvSpPr/>
          <p:nvPr/>
        </p:nvSpPr>
        <p:spPr>
          <a:xfrm>
            <a:off x="865675" y="1347575"/>
            <a:ext cx="1509900" cy="684300"/>
          </a:xfrm>
          <a:prstGeom prst="homePlate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Train a model</a:t>
            </a:r>
            <a:endParaRPr b="1" sz="12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91" name="Google Shape;891;p62"/>
          <p:cNvSpPr/>
          <p:nvPr/>
        </p:nvSpPr>
        <p:spPr>
          <a:xfrm>
            <a:off x="2220498" y="1347575"/>
            <a:ext cx="1610700" cy="6843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Convert model</a:t>
            </a:r>
            <a:endParaRPr b="1" sz="12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92" name="Google Shape;892;p62"/>
          <p:cNvSpPr/>
          <p:nvPr/>
        </p:nvSpPr>
        <p:spPr>
          <a:xfrm>
            <a:off x="3668854" y="1347575"/>
            <a:ext cx="1610700" cy="6843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Optimize model</a:t>
            </a:r>
            <a:endParaRPr b="1" sz="12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93" name="Google Shape;893;p62"/>
          <p:cNvSpPr/>
          <p:nvPr/>
        </p:nvSpPr>
        <p:spPr>
          <a:xfrm>
            <a:off x="5124261" y="1347575"/>
            <a:ext cx="1610700" cy="684300"/>
          </a:xfrm>
          <a:prstGeom prst="chevron">
            <a:avLst>
              <a:gd fmla="val 50000" name="adj"/>
            </a:avLst>
          </a:prstGeom>
          <a:solidFill>
            <a:srgbClr val="FF92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Deploy model at Edge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94" name="Google Shape;894;p62"/>
          <p:cNvSpPr/>
          <p:nvPr/>
        </p:nvSpPr>
        <p:spPr>
          <a:xfrm>
            <a:off x="6572825" y="1347575"/>
            <a:ext cx="1705500" cy="684300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Make inferences at Edge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895" name="Google Shape;895;p62"/>
          <p:cNvSpPr/>
          <p:nvPr/>
        </p:nvSpPr>
        <p:spPr>
          <a:xfrm>
            <a:off x="1063226" y="499500"/>
            <a:ext cx="862800" cy="605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27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96" name="Google Shape;896;p62"/>
          <p:cNvPicPr preferRelativeResize="0"/>
          <p:nvPr/>
        </p:nvPicPr>
        <p:blipFill rotWithShape="1">
          <a:blip r:embed="rId3">
            <a:alphaModFix amt="35000"/>
          </a:blip>
          <a:srcRect b="13934" l="17159" r="17570" t="15404"/>
          <a:stretch/>
        </p:blipFill>
        <p:spPr>
          <a:xfrm>
            <a:off x="1101103" y="562550"/>
            <a:ext cx="787170" cy="47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7" name="Google Shape;897;p62"/>
          <p:cNvPicPr preferRelativeResize="0"/>
          <p:nvPr/>
        </p:nvPicPr>
        <p:blipFill rotWithShape="1">
          <a:blip r:embed="rId4">
            <a:alphaModFix/>
          </a:blip>
          <a:srcRect b="11417" l="5992" r="6018" t="15252"/>
          <a:stretch/>
        </p:blipFill>
        <p:spPr>
          <a:xfrm>
            <a:off x="4700550" y="590138"/>
            <a:ext cx="904857" cy="424175"/>
          </a:xfrm>
          <a:prstGeom prst="rect">
            <a:avLst/>
          </a:prstGeom>
          <a:noFill/>
          <a:ln>
            <a:noFill/>
          </a:ln>
        </p:spPr>
      </p:pic>
      <p:sp>
        <p:nvSpPr>
          <p:cNvPr id="898" name="Google Shape;898;p62"/>
          <p:cNvSpPr/>
          <p:nvPr/>
        </p:nvSpPr>
        <p:spPr>
          <a:xfrm>
            <a:off x="3668850" y="2597375"/>
            <a:ext cx="1017900" cy="880500"/>
          </a:xfrm>
          <a:prstGeom prst="rect">
            <a:avLst/>
          </a:prstGeom>
          <a:solidFill>
            <a:srgbClr val="F1F3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9" name="Google Shape;899;p62"/>
          <p:cNvGrpSpPr/>
          <p:nvPr/>
        </p:nvGrpSpPr>
        <p:grpSpPr>
          <a:xfrm>
            <a:off x="3903222" y="2723961"/>
            <a:ext cx="549447" cy="719086"/>
            <a:chOff x="3516625" y="3663300"/>
            <a:chExt cx="729000" cy="954075"/>
          </a:xfrm>
        </p:grpSpPr>
        <p:pic>
          <p:nvPicPr>
            <p:cNvPr id="900" name="Google Shape;900;p6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611863" y="3663300"/>
              <a:ext cx="538500" cy="6375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1" name="Google Shape;901;p62"/>
            <p:cNvSpPr txBox="1"/>
            <p:nvPr/>
          </p:nvSpPr>
          <p:spPr>
            <a:xfrm>
              <a:off x="3516625" y="4195275"/>
              <a:ext cx="729000" cy="42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latin typeface="Lora"/>
                  <a:ea typeface="Lora"/>
                  <a:cs typeface="Lora"/>
                  <a:sym typeface="Lora"/>
                </a:rPr>
                <a:t>Linux</a:t>
              </a:r>
              <a:endParaRPr sz="1000">
                <a:latin typeface="Lora"/>
                <a:ea typeface="Lora"/>
                <a:cs typeface="Lora"/>
                <a:sym typeface="Lora"/>
              </a:endParaRPr>
            </a:p>
          </p:txBody>
        </p:sp>
      </p:grpSp>
      <p:sp>
        <p:nvSpPr>
          <p:cNvPr id="902" name="Google Shape;902;p62"/>
          <p:cNvSpPr/>
          <p:nvPr/>
        </p:nvSpPr>
        <p:spPr>
          <a:xfrm>
            <a:off x="3668850" y="3596985"/>
            <a:ext cx="1017900" cy="880200"/>
          </a:xfrm>
          <a:prstGeom prst="rect">
            <a:avLst/>
          </a:prstGeom>
          <a:solidFill>
            <a:srgbClr val="F1F3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03" name="Google Shape;903;p62"/>
          <p:cNvPicPr preferRelativeResize="0"/>
          <p:nvPr/>
        </p:nvPicPr>
        <p:blipFill>
          <a:blip r:embed="rId6">
            <a:alphaModFix amt="35000"/>
          </a:blip>
          <a:stretch>
            <a:fillRect/>
          </a:stretch>
        </p:blipFill>
        <p:spPr>
          <a:xfrm>
            <a:off x="3869712" y="3825004"/>
            <a:ext cx="616179" cy="424175"/>
          </a:xfrm>
          <a:prstGeom prst="rect">
            <a:avLst/>
          </a:prstGeom>
          <a:noFill/>
          <a:ln>
            <a:noFill/>
          </a:ln>
        </p:spPr>
      </p:pic>
      <p:sp>
        <p:nvSpPr>
          <p:cNvPr id="904" name="Google Shape;904;p62"/>
          <p:cNvSpPr/>
          <p:nvPr/>
        </p:nvSpPr>
        <p:spPr>
          <a:xfrm>
            <a:off x="5149750" y="2239650"/>
            <a:ext cx="741775" cy="1312375"/>
          </a:xfrm>
          <a:custGeom>
            <a:rect b="b" l="l" r="r" t="t"/>
            <a:pathLst>
              <a:path extrusionOk="0" h="52495" w="29671">
                <a:moveTo>
                  <a:pt x="29671" y="0"/>
                </a:moveTo>
                <a:cubicBezTo>
                  <a:pt x="27864" y="1807"/>
                  <a:pt x="20732" y="3804"/>
                  <a:pt x="18830" y="10841"/>
                </a:cubicBezTo>
                <a:cubicBezTo>
                  <a:pt x="16928" y="17879"/>
                  <a:pt x="21397" y="35283"/>
                  <a:pt x="18259" y="42225"/>
                </a:cubicBezTo>
                <a:cubicBezTo>
                  <a:pt x="15121" y="49167"/>
                  <a:pt x="3043" y="50783"/>
                  <a:pt x="0" y="52495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905" name="Google Shape;905;p6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159225" y="2818654"/>
            <a:ext cx="1509900" cy="1006338"/>
          </a:xfrm>
          <a:prstGeom prst="rect">
            <a:avLst/>
          </a:prstGeom>
          <a:noFill/>
          <a:ln>
            <a:noFill/>
          </a:ln>
        </p:spPr>
      </p:pic>
      <p:sp>
        <p:nvSpPr>
          <p:cNvPr id="906" name="Google Shape;906;p62"/>
          <p:cNvSpPr txBox="1"/>
          <p:nvPr/>
        </p:nvSpPr>
        <p:spPr>
          <a:xfrm>
            <a:off x="865675" y="3934775"/>
            <a:ext cx="2097000" cy="54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Google Sans"/>
                <a:ea typeface="Google Sans"/>
                <a:cs typeface="Google Sans"/>
                <a:sym typeface="Google Sans"/>
              </a:rPr>
              <a:t>Raspberry Pi</a:t>
            </a:r>
            <a:endParaRPr b="1" sz="17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07" name="Google Shape;907;p62"/>
          <p:cNvSpPr/>
          <p:nvPr/>
        </p:nvSpPr>
        <p:spPr>
          <a:xfrm>
            <a:off x="2855163" y="3000825"/>
            <a:ext cx="627650" cy="442225"/>
          </a:xfrm>
          <a:custGeom>
            <a:rect b="b" l="l" r="r" t="t"/>
            <a:pathLst>
              <a:path extrusionOk="0" h="17689" w="25106">
                <a:moveTo>
                  <a:pt x="25106" y="0"/>
                </a:moveTo>
                <a:cubicBezTo>
                  <a:pt x="23014" y="476"/>
                  <a:pt x="15026" y="666"/>
                  <a:pt x="12553" y="2853"/>
                </a:cubicBezTo>
                <a:cubicBezTo>
                  <a:pt x="10081" y="5040"/>
                  <a:pt x="12363" y="10651"/>
                  <a:pt x="10271" y="13124"/>
                </a:cubicBezTo>
                <a:cubicBezTo>
                  <a:pt x="8179" y="15597"/>
                  <a:pt x="1712" y="16928"/>
                  <a:pt x="0" y="17689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63"/>
          <p:cNvSpPr/>
          <p:nvPr/>
        </p:nvSpPr>
        <p:spPr>
          <a:xfrm>
            <a:off x="2375575" y="531025"/>
            <a:ext cx="5554800" cy="542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27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3" name="Google Shape;913;p63"/>
          <p:cNvSpPr/>
          <p:nvPr/>
        </p:nvSpPr>
        <p:spPr>
          <a:xfrm>
            <a:off x="865675" y="1347575"/>
            <a:ext cx="1509900" cy="684300"/>
          </a:xfrm>
          <a:prstGeom prst="homePlate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Train a model</a:t>
            </a:r>
            <a:endParaRPr b="1" sz="12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14" name="Google Shape;914;p63"/>
          <p:cNvSpPr/>
          <p:nvPr/>
        </p:nvSpPr>
        <p:spPr>
          <a:xfrm>
            <a:off x="2220498" y="1347575"/>
            <a:ext cx="1610700" cy="6843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Convert model</a:t>
            </a:r>
            <a:endParaRPr b="1" sz="12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15" name="Google Shape;915;p63"/>
          <p:cNvSpPr/>
          <p:nvPr/>
        </p:nvSpPr>
        <p:spPr>
          <a:xfrm>
            <a:off x="3668854" y="1347575"/>
            <a:ext cx="1610700" cy="6843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Optimize model</a:t>
            </a:r>
            <a:endParaRPr b="1" sz="12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16" name="Google Shape;916;p63"/>
          <p:cNvSpPr/>
          <p:nvPr/>
        </p:nvSpPr>
        <p:spPr>
          <a:xfrm>
            <a:off x="5124261" y="1347575"/>
            <a:ext cx="1610700" cy="684300"/>
          </a:xfrm>
          <a:prstGeom prst="chevron">
            <a:avLst>
              <a:gd fmla="val 50000" name="adj"/>
            </a:avLst>
          </a:prstGeom>
          <a:solidFill>
            <a:srgbClr val="FF92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Deploy model at Edge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17" name="Google Shape;917;p63"/>
          <p:cNvSpPr/>
          <p:nvPr/>
        </p:nvSpPr>
        <p:spPr>
          <a:xfrm>
            <a:off x="6572825" y="1347575"/>
            <a:ext cx="1705500" cy="684300"/>
          </a:xfrm>
          <a:prstGeom prst="chevron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Make inferences at Edge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18" name="Google Shape;918;p63"/>
          <p:cNvSpPr/>
          <p:nvPr/>
        </p:nvSpPr>
        <p:spPr>
          <a:xfrm>
            <a:off x="1063226" y="499500"/>
            <a:ext cx="862800" cy="605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27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19" name="Google Shape;919;p63"/>
          <p:cNvPicPr preferRelativeResize="0"/>
          <p:nvPr/>
        </p:nvPicPr>
        <p:blipFill rotWithShape="1">
          <a:blip r:embed="rId3">
            <a:alphaModFix amt="35000"/>
          </a:blip>
          <a:srcRect b="13934" l="17159" r="17570" t="15404"/>
          <a:stretch/>
        </p:blipFill>
        <p:spPr>
          <a:xfrm>
            <a:off x="1101103" y="562550"/>
            <a:ext cx="787170" cy="47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0" name="Google Shape;920;p63"/>
          <p:cNvPicPr preferRelativeResize="0"/>
          <p:nvPr/>
        </p:nvPicPr>
        <p:blipFill rotWithShape="1">
          <a:blip r:embed="rId4">
            <a:alphaModFix/>
          </a:blip>
          <a:srcRect b="11417" l="5992" r="6018" t="15252"/>
          <a:stretch/>
        </p:blipFill>
        <p:spPr>
          <a:xfrm>
            <a:off x="4700550" y="590138"/>
            <a:ext cx="904857" cy="424175"/>
          </a:xfrm>
          <a:prstGeom prst="rect">
            <a:avLst/>
          </a:prstGeom>
          <a:noFill/>
          <a:ln>
            <a:noFill/>
          </a:ln>
        </p:spPr>
      </p:pic>
      <p:sp>
        <p:nvSpPr>
          <p:cNvPr id="921" name="Google Shape;921;p63"/>
          <p:cNvSpPr/>
          <p:nvPr/>
        </p:nvSpPr>
        <p:spPr>
          <a:xfrm>
            <a:off x="3668850" y="2597375"/>
            <a:ext cx="1017900" cy="880500"/>
          </a:xfrm>
          <a:prstGeom prst="rect">
            <a:avLst/>
          </a:prstGeom>
          <a:solidFill>
            <a:srgbClr val="F1F3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22" name="Google Shape;922;p63"/>
          <p:cNvPicPr preferRelativeResize="0"/>
          <p:nvPr/>
        </p:nvPicPr>
        <p:blipFill>
          <a:blip r:embed="rId5">
            <a:alphaModFix amt="35000"/>
          </a:blip>
          <a:stretch>
            <a:fillRect/>
          </a:stretch>
        </p:blipFill>
        <p:spPr>
          <a:xfrm>
            <a:off x="3975002" y="2723961"/>
            <a:ext cx="405867" cy="480552"/>
          </a:xfrm>
          <a:prstGeom prst="rect">
            <a:avLst/>
          </a:prstGeom>
          <a:noFill/>
          <a:ln>
            <a:noFill/>
          </a:ln>
        </p:spPr>
      </p:pic>
      <p:sp>
        <p:nvSpPr>
          <p:cNvPr id="923" name="Google Shape;923;p63"/>
          <p:cNvSpPr txBox="1"/>
          <p:nvPr/>
        </p:nvSpPr>
        <p:spPr>
          <a:xfrm>
            <a:off x="3903222" y="3124910"/>
            <a:ext cx="549447" cy="31813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Lora"/>
                <a:ea typeface="Lora"/>
                <a:cs typeface="Lora"/>
                <a:sym typeface="Lora"/>
              </a:rPr>
              <a:t>Linux</a:t>
            </a:r>
            <a:endParaRPr sz="1000">
              <a:solidFill>
                <a:schemeClr val="dk2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924" name="Google Shape;924;p63"/>
          <p:cNvSpPr/>
          <p:nvPr/>
        </p:nvSpPr>
        <p:spPr>
          <a:xfrm>
            <a:off x="3668850" y="3596985"/>
            <a:ext cx="1017900" cy="880200"/>
          </a:xfrm>
          <a:prstGeom prst="rect">
            <a:avLst/>
          </a:prstGeom>
          <a:solidFill>
            <a:srgbClr val="F1F3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25" name="Google Shape;925;p6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69712" y="3825004"/>
            <a:ext cx="616179" cy="424175"/>
          </a:xfrm>
          <a:prstGeom prst="rect">
            <a:avLst/>
          </a:prstGeom>
          <a:noFill/>
          <a:ln>
            <a:noFill/>
          </a:ln>
        </p:spPr>
      </p:pic>
      <p:sp>
        <p:nvSpPr>
          <p:cNvPr id="926" name="Google Shape;926;p63"/>
          <p:cNvSpPr/>
          <p:nvPr/>
        </p:nvSpPr>
        <p:spPr>
          <a:xfrm>
            <a:off x="5149750" y="2239650"/>
            <a:ext cx="741775" cy="1312375"/>
          </a:xfrm>
          <a:custGeom>
            <a:rect b="b" l="l" r="r" t="t"/>
            <a:pathLst>
              <a:path extrusionOk="0" h="52495" w="29671">
                <a:moveTo>
                  <a:pt x="29671" y="0"/>
                </a:moveTo>
                <a:cubicBezTo>
                  <a:pt x="27864" y="1807"/>
                  <a:pt x="20732" y="3804"/>
                  <a:pt x="18830" y="10841"/>
                </a:cubicBezTo>
                <a:cubicBezTo>
                  <a:pt x="16928" y="17879"/>
                  <a:pt x="21397" y="35283"/>
                  <a:pt x="18259" y="42225"/>
                </a:cubicBezTo>
                <a:cubicBezTo>
                  <a:pt x="15121" y="49167"/>
                  <a:pt x="3043" y="50783"/>
                  <a:pt x="0" y="52495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27" name="Google Shape;927;p63"/>
          <p:cNvSpPr txBox="1"/>
          <p:nvPr/>
        </p:nvSpPr>
        <p:spPr>
          <a:xfrm>
            <a:off x="865675" y="3934775"/>
            <a:ext cx="2097000" cy="542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latin typeface="Google Sans"/>
                <a:ea typeface="Google Sans"/>
                <a:cs typeface="Google Sans"/>
                <a:sym typeface="Google Sans"/>
              </a:rPr>
              <a:t>Microcontroller</a:t>
            </a:r>
            <a:endParaRPr b="1" sz="17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28" name="Google Shape;928;p63"/>
          <p:cNvSpPr/>
          <p:nvPr/>
        </p:nvSpPr>
        <p:spPr>
          <a:xfrm flipH="1" rot="10800000">
            <a:off x="2855175" y="3380832"/>
            <a:ext cx="627650" cy="745591"/>
          </a:xfrm>
          <a:custGeom>
            <a:rect b="b" l="l" r="r" t="t"/>
            <a:pathLst>
              <a:path extrusionOk="0" h="17689" w="25106">
                <a:moveTo>
                  <a:pt x="25106" y="0"/>
                </a:moveTo>
                <a:cubicBezTo>
                  <a:pt x="23014" y="476"/>
                  <a:pt x="15026" y="666"/>
                  <a:pt x="12553" y="2853"/>
                </a:cubicBezTo>
                <a:cubicBezTo>
                  <a:pt x="10081" y="5040"/>
                  <a:pt x="12363" y="10651"/>
                  <a:pt x="10271" y="13124"/>
                </a:cubicBezTo>
                <a:cubicBezTo>
                  <a:pt x="8179" y="15597"/>
                  <a:pt x="1712" y="16928"/>
                  <a:pt x="0" y="17689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  <p:pic>
        <p:nvPicPr>
          <p:cNvPr id="929" name="Google Shape;929;p6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058451" y="2876352"/>
            <a:ext cx="1610700" cy="1170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3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64"/>
          <p:cNvSpPr/>
          <p:nvPr/>
        </p:nvSpPr>
        <p:spPr>
          <a:xfrm>
            <a:off x="2375575" y="531025"/>
            <a:ext cx="5554800" cy="542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27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5" name="Google Shape;935;p64"/>
          <p:cNvSpPr/>
          <p:nvPr/>
        </p:nvSpPr>
        <p:spPr>
          <a:xfrm>
            <a:off x="865675" y="1347575"/>
            <a:ext cx="1509900" cy="684300"/>
          </a:xfrm>
          <a:prstGeom prst="homePlate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Train a model</a:t>
            </a:r>
            <a:endParaRPr b="1" sz="12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36" name="Google Shape;936;p64"/>
          <p:cNvSpPr/>
          <p:nvPr/>
        </p:nvSpPr>
        <p:spPr>
          <a:xfrm>
            <a:off x="2220498" y="1347575"/>
            <a:ext cx="1610700" cy="6843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Convert model</a:t>
            </a:r>
            <a:endParaRPr b="1" sz="12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37" name="Google Shape;937;p64"/>
          <p:cNvSpPr/>
          <p:nvPr/>
        </p:nvSpPr>
        <p:spPr>
          <a:xfrm>
            <a:off x="3668854" y="1347575"/>
            <a:ext cx="1610700" cy="6843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Optimize model</a:t>
            </a:r>
            <a:endParaRPr b="1" sz="12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38" name="Google Shape;938;p64"/>
          <p:cNvSpPr/>
          <p:nvPr/>
        </p:nvSpPr>
        <p:spPr>
          <a:xfrm>
            <a:off x="5124261" y="1347575"/>
            <a:ext cx="1610700" cy="684300"/>
          </a:xfrm>
          <a:prstGeom prst="chevron">
            <a:avLst>
              <a:gd fmla="val 50000" name="adj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Deploy model at Edge</a:t>
            </a:r>
            <a:endParaRPr b="1" sz="12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39" name="Google Shape;939;p64"/>
          <p:cNvSpPr/>
          <p:nvPr/>
        </p:nvSpPr>
        <p:spPr>
          <a:xfrm>
            <a:off x="6572825" y="1347575"/>
            <a:ext cx="1705500" cy="684300"/>
          </a:xfrm>
          <a:prstGeom prst="chevron">
            <a:avLst>
              <a:gd fmla="val 50000" name="adj"/>
            </a:avLst>
          </a:prstGeom>
          <a:solidFill>
            <a:srgbClr val="FF92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Make inferences at Edge</a:t>
            </a:r>
            <a:endParaRPr b="1" sz="12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940" name="Google Shape;940;p64"/>
          <p:cNvSpPr/>
          <p:nvPr/>
        </p:nvSpPr>
        <p:spPr>
          <a:xfrm>
            <a:off x="1063226" y="499500"/>
            <a:ext cx="862800" cy="6054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27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941" name="Google Shape;941;p64"/>
          <p:cNvPicPr preferRelativeResize="0"/>
          <p:nvPr/>
        </p:nvPicPr>
        <p:blipFill rotWithShape="1">
          <a:blip r:embed="rId3">
            <a:alphaModFix amt="35000"/>
          </a:blip>
          <a:srcRect b="13934" l="17159" r="17570" t="15404"/>
          <a:stretch/>
        </p:blipFill>
        <p:spPr>
          <a:xfrm>
            <a:off x="1101103" y="562550"/>
            <a:ext cx="787170" cy="47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2" name="Google Shape;942;p64"/>
          <p:cNvPicPr preferRelativeResize="0"/>
          <p:nvPr/>
        </p:nvPicPr>
        <p:blipFill rotWithShape="1">
          <a:blip r:embed="rId4">
            <a:alphaModFix/>
          </a:blip>
          <a:srcRect b="11417" l="5992" r="6018" t="15252"/>
          <a:stretch/>
        </p:blipFill>
        <p:spPr>
          <a:xfrm>
            <a:off x="4700550" y="590138"/>
            <a:ext cx="904857" cy="4241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3" name="Google Shape;943;p64"/>
          <p:cNvGrpSpPr/>
          <p:nvPr/>
        </p:nvGrpSpPr>
        <p:grpSpPr>
          <a:xfrm>
            <a:off x="1492874" y="2591847"/>
            <a:ext cx="2175967" cy="2175967"/>
            <a:chOff x="2561755" y="239091"/>
            <a:chExt cx="4310554" cy="4310554"/>
          </a:xfrm>
        </p:grpSpPr>
        <p:pic>
          <p:nvPicPr>
            <p:cNvPr id="944" name="Google Shape;944;p6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738610" y="538813"/>
              <a:ext cx="1956843" cy="37914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45" name="Google Shape;945;p64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2561755" y="239091"/>
              <a:ext cx="4310554" cy="431055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46" name="Google Shape;946;p64"/>
          <p:cNvSpPr/>
          <p:nvPr/>
        </p:nvSpPr>
        <p:spPr>
          <a:xfrm>
            <a:off x="3746500" y="2300100"/>
            <a:ext cx="3400775" cy="1241800"/>
          </a:xfrm>
          <a:custGeom>
            <a:rect b="b" l="l" r="r" t="t"/>
            <a:pathLst>
              <a:path extrusionOk="0" h="49672" w="136031">
                <a:moveTo>
                  <a:pt x="136031" y="0"/>
                </a:moveTo>
                <a:cubicBezTo>
                  <a:pt x="134197" y="3575"/>
                  <a:pt x="140452" y="17404"/>
                  <a:pt x="125024" y="21449"/>
                </a:cubicBezTo>
                <a:cubicBezTo>
                  <a:pt x="109596" y="25494"/>
                  <a:pt x="64299" y="19568"/>
                  <a:pt x="43462" y="24272"/>
                </a:cubicBezTo>
                <a:cubicBezTo>
                  <a:pt x="22625" y="28976"/>
                  <a:pt x="7244" y="45439"/>
                  <a:pt x="0" y="49672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0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65"/>
          <p:cNvSpPr/>
          <p:nvPr/>
        </p:nvSpPr>
        <p:spPr>
          <a:xfrm>
            <a:off x="4561575" y="4700"/>
            <a:ext cx="45870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Half-screen. Show presenter.</a:t>
            </a:r>
            <a:endParaRPr/>
          </a:p>
        </p:txBody>
      </p:sp>
      <p:sp>
        <p:nvSpPr>
          <p:cNvPr id="952" name="Google Shape;952;p65"/>
          <p:cNvSpPr txBox="1"/>
          <p:nvPr/>
        </p:nvSpPr>
        <p:spPr>
          <a:xfrm>
            <a:off x="2525804" y="982275"/>
            <a:ext cx="31500" cy="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53" name="Google Shape;953;p65"/>
          <p:cNvPicPr preferRelativeResize="0"/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4700"/>
            <a:ext cx="9144000" cy="5143528"/>
          </a:xfrm>
          <a:prstGeom prst="rect">
            <a:avLst/>
          </a:prstGeom>
          <a:noFill/>
          <a:ln>
            <a:noFill/>
          </a:ln>
        </p:spPr>
      </p:pic>
      <p:sp>
        <p:nvSpPr>
          <p:cNvPr id="954" name="Google Shape;954;p65"/>
          <p:cNvSpPr/>
          <p:nvPr/>
        </p:nvSpPr>
        <p:spPr>
          <a:xfrm>
            <a:off x="836900" y="3289944"/>
            <a:ext cx="2823000" cy="739800"/>
          </a:xfrm>
          <a:prstGeom prst="roundRect">
            <a:avLst>
              <a:gd fmla="val 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Machine Learning</a:t>
            </a:r>
            <a:br>
              <a:rPr lang="en" sz="16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</a:br>
            <a:r>
              <a:rPr b="1" lang="en" sz="1600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Hardware</a:t>
            </a:r>
            <a:endParaRPr b="1" sz="1600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66"/>
          <p:cNvSpPr/>
          <p:nvPr/>
        </p:nvSpPr>
        <p:spPr>
          <a:xfrm>
            <a:off x="4700" y="4700"/>
            <a:ext cx="91440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Fullscreen. Show presenter.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/>
          <p:nvPr/>
        </p:nvSpPr>
        <p:spPr>
          <a:xfrm>
            <a:off x="817125" y="1341487"/>
            <a:ext cx="275100" cy="27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24"/>
          <p:cNvSpPr/>
          <p:nvPr/>
        </p:nvSpPr>
        <p:spPr>
          <a:xfrm>
            <a:off x="1262215" y="1341487"/>
            <a:ext cx="275100" cy="27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24"/>
          <p:cNvSpPr/>
          <p:nvPr/>
        </p:nvSpPr>
        <p:spPr>
          <a:xfrm>
            <a:off x="1707306" y="1341487"/>
            <a:ext cx="275100" cy="27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4"/>
          <p:cNvSpPr/>
          <p:nvPr/>
        </p:nvSpPr>
        <p:spPr>
          <a:xfrm>
            <a:off x="2152396" y="1341487"/>
            <a:ext cx="275100" cy="27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24"/>
          <p:cNvSpPr/>
          <p:nvPr/>
        </p:nvSpPr>
        <p:spPr>
          <a:xfrm>
            <a:off x="2597486" y="1341487"/>
            <a:ext cx="275100" cy="27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4"/>
          <p:cNvSpPr/>
          <p:nvPr/>
        </p:nvSpPr>
        <p:spPr>
          <a:xfrm>
            <a:off x="1039652" y="2168991"/>
            <a:ext cx="275100" cy="27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p24"/>
          <p:cNvSpPr/>
          <p:nvPr/>
        </p:nvSpPr>
        <p:spPr>
          <a:xfrm>
            <a:off x="1484742" y="2168991"/>
            <a:ext cx="275100" cy="27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4"/>
          <p:cNvSpPr/>
          <p:nvPr/>
        </p:nvSpPr>
        <p:spPr>
          <a:xfrm>
            <a:off x="1929832" y="2168991"/>
            <a:ext cx="275100" cy="27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4"/>
          <p:cNvSpPr/>
          <p:nvPr/>
        </p:nvSpPr>
        <p:spPr>
          <a:xfrm>
            <a:off x="2374923" y="2168991"/>
            <a:ext cx="275100" cy="27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24"/>
          <p:cNvSpPr/>
          <p:nvPr/>
        </p:nvSpPr>
        <p:spPr>
          <a:xfrm>
            <a:off x="1262215" y="2847950"/>
            <a:ext cx="275100" cy="27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4"/>
          <p:cNvSpPr/>
          <p:nvPr/>
        </p:nvSpPr>
        <p:spPr>
          <a:xfrm>
            <a:off x="1707306" y="2847950"/>
            <a:ext cx="275100" cy="27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24"/>
          <p:cNvSpPr/>
          <p:nvPr/>
        </p:nvSpPr>
        <p:spPr>
          <a:xfrm>
            <a:off x="2152396" y="2847950"/>
            <a:ext cx="275100" cy="27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24"/>
          <p:cNvSpPr/>
          <p:nvPr/>
        </p:nvSpPr>
        <p:spPr>
          <a:xfrm>
            <a:off x="1484749" y="3526900"/>
            <a:ext cx="275100" cy="27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4"/>
          <p:cNvSpPr/>
          <p:nvPr/>
        </p:nvSpPr>
        <p:spPr>
          <a:xfrm>
            <a:off x="1929839" y="3526900"/>
            <a:ext cx="275100" cy="27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5" name="Google Shape;135;p24"/>
          <p:cNvCxnSpPr>
            <a:stCxn id="121" idx="4"/>
            <a:endCxn id="126" idx="0"/>
          </p:cNvCxnSpPr>
          <p:nvPr/>
        </p:nvCxnSpPr>
        <p:spPr>
          <a:xfrm>
            <a:off x="954675" y="1616587"/>
            <a:ext cx="222600" cy="55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6" name="Google Shape;136;p24"/>
          <p:cNvCxnSpPr>
            <a:stCxn id="121" idx="4"/>
            <a:endCxn id="127" idx="0"/>
          </p:cNvCxnSpPr>
          <p:nvPr/>
        </p:nvCxnSpPr>
        <p:spPr>
          <a:xfrm>
            <a:off x="954675" y="1616587"/>
            <a:ext cx="667500" cy="55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7" name="Google Shape;137;p24"/>
          <p:cNvCxnSpPr>
            <a:stCxn id="121" idx="4"/>
            <a:endCxn id="128" idx="0"/>
          </p:cNvCxnSpPr>
          <p:nvPr/>
        </p:nvCxnSpPr>
        <p:spPr>
          <a:xfrm>
            <a:off x="954675" y="1616587"/>
            <a:ext cx="1112700" cy="55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8" name="Google Shape;138;p24"/>
          <p:cNvCxnSpPr>
            <a:stCxn id="121" idx="4"/>
            <a:endCxn id="129" idx="0"/>
          </p:cNvCxnSpPr>
          <p:nvPr/>
        </p:nvCxnSpPr>
        <p:spPr>
          <a:xfrm>
            <a:off x="954675" y="1616587"/>
            <a:ext cx="1557900" cy="55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9" name="Google Shape;139;p24"/>
          <p:cNvCxnSpPr>
            <a:stCxn id="122" idx="4"/>
            <a:endCxn id="126" idx="0"/>
          </p:cNvCxnSpPr>
          <p:nvPr/>
        </p:nvCxnSpPr>
        <p:spPr>
          <a:xfrm flipH="1">
            <a:off x="1177165" y="1616587"/>
            <a:ext cx="222600" cy="55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0" name="Google Shape;140;p24"/>
          <p:cNvCxnSpPr>
            <a:stCxn id="122" idx="4"/>
            <a:endCxn id="127" idx="0"/>
          </p:cNvCxnSpPr>
          <p:nvPr/>
        </p:nvCxnSpPr>
        <p:spPr>
          <a:xfrm>
            <a:off x="1399765" y="1616587"/>
            <a:ext cx="222600" cy="55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1" name="Google Shape;141;p24"/>
          <p:cNvCxnSpPr>
            <a:stCxn id="122" idx="4"/>
            <a:endCxn id="128" idx="0"/>
          </p:cNvCxnSpPr>
          <p:nvPr/>
        </p:nvCxnSpPr>
        <p:spPr>
          <a:xfrm>
            <a:off x="1399765" y="1616587"/>
            <a:ext cx="667500" cy="55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2" name="Google Shape;142;p24"/>
          <p:cNvCxnSpPr>
            <a:stCxn id="122" idx="4"/>
            <a:endCxn id="129" idx="0"/>
          </p:cNvCxnSpPr>
          <p:nvPr/>
        </p:nvCxnSpPr>
        <p:spPr>
          <a:xfrm>
            <a:off x="1399765" y="1616587"/>
            <a:ext cx="1112700" cy="55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3" name="Google Shape;143;p24"/>
          <p:cNvCxnSpPr>
            <a:stCxn id="123" idx="4"/>
            <a:endCxn id="126" idx="0"/>
          </p:cNvCxnSpPr>
          <p:nvPr/>
        </p:nvCxnSpPr>
        <p:spPr>
          <a:xfrm flipH="1">
            <a:off x="1177056" y="1616587"/>
            <a:ext cx="667800" cy="55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4" name="Google Shape;144;p24"/>
          <p:cNvCxnSpPr>
            <a:stCxn id="123" idx="4"/>
            <a:endCxn id="127" idx="0"/>
          </p:cNvCxnSpPr>
          <p:nvPr/>
        </p:nvCxnSpPr>
        <p:spPr>
          <a:xfrm flipH="1">
            <a:off x="1622256" y="1616587"/>
            <a:ext cx="222600" cy="55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5" name="Google Shape;145;p24"/>
          <p:cNvCxnSpPr>
            <a:stCxn id="123" idx="4"/>
            <a:endCxn id="128" idx="0"/>
          </p:cNvCxnSpPr>
          <p:nvPr/>
        </p:nvCxnSpPr>
        <p:spPr>
          <a:xfrm>
            <a:off x="1844856" y="1616587"/>
            <a:ext cx="222600" cy="55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6" name="Google Shape;146;p24"/>
          <p:cNvCxnSpPr>
            <a:stCxn id="123" idx="4"/>
            <a:endCxn id="129" idx="0"/>
          </p:cNvCxnSpPr>
          <p:nvPr/>
        </p:nvCxnSpPr>
        <p:spPr>
          <a:xfrm>
            <a:off x="1844856" y="1616587"/>
            <a:ext cx="667500" cy="55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7" name="Google Shape;147;p24"/>
          <p:cNvCxnSpPr>
            <a:stCxn id="124" idx="4"/>
            <a:endCxn id="126" idx="0"/>
          </p:cNvCxnSpPr>
          <p:nvPr/>
        </p:nvCxnSpPr>
        <p:spPr>
          <a:xfrm flipH="1">
            <a:off x="1177246" y="1616587"/>
            <a:ext cx="1112700" cy="55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8" name="Google Shape;148;p24"/>
          <p:cNvCxnSpPr>
            <a:stCxn id="124" idx="4"/>
            <a:endCxn id="127" idx="0"/>
          </p:cNvCxnSpPr>
          <p:nvPr/>
        </p:nvCxnSpPr>
        <p:spPr>
          <a:xfrm flipH="1">
            <a:off x="1622146" y="1616587"/>
            <a:ext cx="667800" cy="55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9" name="Google Shape;149;p24"/>
          <p:cNvCxnSpPr>
            <a:stCxn id="124" idx="4"/>
            <a:endCxn id="128" idx="0"/>
          </p:cNvCxnSpPr>
          <p:nvPr/>
        </p:nvCxnSpPr>
        <p:spPr>
          <a:xfrm flipH="1">
            <a:off x="2067346" y="1616587"/>
            <a:ext cx="222600" cy="55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0" name="Google Shape;150;p24"/>
          <p:cNvCxnSpPr>
            <a:stCxn id="124" idx="4"/>
            <a:endCxn id="129" idx="0"/>
          </p:cNvCxnSpPr>
          <p:nvPr/>
        </p:nvCxnSpPr>
        <p:spPr>
          <a:xfrm>
            <a:off x="2289946" y="1616587"/>
            <a:ext cx="222600" cy="55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1" name="Google Shape;151;p24"/>
          <p:cNvCxnSpPr>
            <a:stCxn id="125" idx="4"/>
            <a:endCxn id="126" idx="0"/>
          </p:cNvCxnSpPr>
          <p:nvPr/>
        </p:nvCxnSpPr>
        <p:spPr>
          <a:xfrm flipH="1">
            <a:off x="1177136" y="1616587"/>
            <a:ext cx="1557900" cy="55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2" name="Google Shape;152;p24"/>
          <p:cNvCxnSpPr>
            <a:stCxn id="125" idx="4"/>
            <a:endCxn id="127" idx="0"/>
          </p:cNvCxnSpPr>
          <p:nvPr/>
        </p:nvCxnSpPr>
        <p:spPr>
          <a:xfrm flipH="1">
            <a:off x="1622336" y="1616587"/>
            <a:ext cx="1112700" cy="55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3" name="Google Shape;153;p24"/>
          <p:cNvCxnSpPr>
            <a:stCxn id="125" idx="4"/>
            <a:endCxn id="128" idx="0"/>
          </p:cNvCxnSpPr>
          <p:nvPr/>
        </p:nvCxnSpPr>
        <p:spPr>
          <a:xfrm flipH="1">
            <a:off x="2067236" y="1616587"/>
            <a:ext cx="667800" cy="55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4" name="Google Shape;154;p24"/>
          <p:cNvCxnSpPr>
            <a:stCxn id="125" idx="4"/>
            <a:endCxn id="129" idx="0"/>
          </p:cNvCxnSpPr>
          <p:nvPr/>
        </p:nvCxnSpPr>
        <p:spPr>
          <a:xfrm flipH="1">
            <a:off x="2512436" y="1616587"/>
            <a:ext cx="222600" cy="55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5" name="Google Shape;155;p24"/>
          <p:cNvCxnSpPr>
            <a:stCxn id="126" idx="4"/>
            <a:endCxn id="130" idx="0"/>
          </p:cNvCxnSpPr>
          <p:nvPr/>
        </p:nvCxnSpPr>
        <p:spPr>
          <a:xfrm>
            <a:off x="1177202" y="2444091"/>
            <a:ext cx="222600" cy="40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6" name="Google Shape;156;p24"/>
          <p:cNvCxnSpPr>
            <a:stCxn id="126" idx="4"/>
            <a:endCxn id="131" idx="0"/>
          </p:cNvCxnSpPr>
          <p:nvPr/>
        </p:nvCxnSpPr>
        <p:spPr>
          <a:xfrm>
            <a:off x="1177202" y="2444091"/>
            <a:ext cx="667800" cy="40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7" name="Google Shape;157;p24"/>
          <p:cNvCxnSpPr>
            <a:stCxn id="126" idx="4"/>
            <a:endCxn id="132" idx="0"/>
          </p:cNvCxnSpPr>
          <p:nvPr/>
        </p:nvCxnSpPr>
        <p:spPr>
          <a:xfrm>
            <a:off x="1177202" y="2444091"/>
            <a:ext cx="1112700" cy="40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8" name="Google Shape;158;p24"/>
          <p:cNvCxnSpPr>
            <a:stCxn id="127" idx="4"/>
            <a:endCxn id="130" idx="0"/>
          </p:cNvCxnSpPr>
          <p:nvPr/>
        </p:nvCxnSpPr>
        <p:spPr>
          <a:xfrm flipH="1">
            <a:off x="1399692" y="2444091"/>
            <a:ext cx="222600" cy="40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59" name="Google Shape;159;p24"/>
          <p:cNvCxnSpPr>
            <a:stCxn id="127" idx="4"/>
            <a:endCxn id="131" idx="0"/>
          </p:cNvCxnSpPr>
          <p:nvPr/>
        </p:nvCxnSpPr>
        <p:spPr>
          <a:xfrm>
            <a:off x="1622292" y="2444091"/>
            <a:ext cx="222600" cy="40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0" name="Google Shape;160;p24"/>
          <p:cNvCxnSpPr>
            <a:stCxn id="127" idx="4"/>
            <a:endCxn id="132" idx="0"/>
          </p:cNvCxnSpPr>
          <p:nvPr/>
        </p:nvCxnSpPr>
        <p:spPr>
          <a:xfrm>
            <a:off x="1622292" y="2444091"/>
            <a:ext cx="667800" cy="40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1" name="Google Shape;161;p24"/>
          <p:cNvCxnSpPr>
            <a:stCxn id="128" idx="4"/>
            <a:endCxn id="130" idx="0"/>
          </p:cNvCxnSpPr>
          <p:nvPr/>
        </p:nvCxnSpPr>
        <p:spPr>
          <a:xfrm flipH="1">
            <a:off x="1399882" y="2444091"/>
            <a:ext cx="667500" cy="40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2" name="Google Shape;162;p24"/>
          <p:cNvCxnSpPr>
            <a:stCxn id="128" idx="4"/>
            <a:endCxn id="131" idx="0"/>
          </p:cNvCxnSpPr>
          <p:nvPr/>
        </p:nvCxnSpPr>
        <p:spPr>
          <a:xfrm flipH="1">
            <a:off x="1844782" y="2444091"/>
            <a:ext cx="222600" cy="40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3" name="Google Shape;163;p24"/>
          <p:cNvCxnSpPr>
            <a:stCxn id="128" idx="4"/>
            <a:endCxn id="132" idx="0"/>
          </p:cNvCxnSpPr>
          <p:nvPr/>
        </p:nvCxnSpPr>
        <p:spPr>
          <a:xfrm>
            <a:off x="2067382" y="2444091"/>
            <a:ext cx="222600" cy="40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4" name="Google Shape;164;p24"/>
          <p:cNvCxnSpPr>
            <a:stCxn id="129" idx="4"/>
            <a:endCxn id="130" idx="0"/>
          </p:cNvCxnSpPr>
          <p:nvPr/>
        </p:nvCxnSpPr>
        <p:spPr>
          <a:xfrm flipH="1">
            <a:off x="1399773" y="2444091"/>
            <a:ext cx="1112700" cy="40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5" name="Google Shape;165;p24"/>
          <p:cNvCxnSpPr>
            <a:stCxn id="129" idx="4"/>
            <a:endCxn id="131" idx="0"/>
          </p:cNvCxnSpPr>
          <p:nvPr/>
        </p:nvCxnSpPr>
        <p:spPr>
          <a:xfrm flipH="1">
            <a:off x="1844973" y="2444091"/>
            <a:ext cx="667500" cy="40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6" name="Google Shape;166;p24"/>
          <p:cNvCxnSpPr>
            <a:stCxn id="129" idx="4"/>
            <a:endCxn id="132" idx="0"/>
          </p:cNvCxnSpPr>
          <p:nvPr/>
        </p:nvCxnSpPr>
        <p:spPr>
          <a:xfrm flipH="1">
            <a:off x="2289873" y="2444091"/>
            <a:ext cx="222600" cy="40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7" name="Google Shape;167;p24"/>
          <p:cNvCxnSpPr>
            <a:stCxn id="130" idx="4"/>
            <a:endCxn id="133" idx="0"/>
          </p:cNvCxnSpPr>
          <p:nvPr/>
        </p:nvCxnSpPr>
        <p:spPr>
          <a:xfrm>
            <a:off x="1399765" y="3123050"/>
            <a:ext cx="222600" cy="40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8" name="Google Shape;168;p24"/>
          <p:cNvCxnSpPr>
            <a:stCxn id="130" idx="4"/>
            <a:endCxn id="134" idx="0"/>
          </p:cNvCxnSpPr>
          <p:nvPr/>
        </p:nvCxnSpPr>
        <p:spPr>
          <a:xfrm>
            <a:off x="1399765" y="3123050"/>
            <a:ext cx="667500" cy="40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9" name="Google Shape;169;p24"/>
          <p:cNvCxnSpPr>
            <a:stCxn id="131" idx="4"/>
            <a:endCxn id="133" idx="0"/>
          </p:cNvCxnSpPr>
          <p:nvPr/>
        </p:nvCxnSpPr>
        <p:spPr>
          <a:xfrm flipH="1">
            <a:off x="1622256" y="3123050"/>
            <a:ext cx="222600" cy="40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0" name="Google Shape;170;p24"/>
          <p:cNvCxnSpPr>
            <a:stCxn id="131" idx="4"/>
            <a:endCxn id="134" idx="0"/>
          </p:cNvCxnSpPr>
          <p:nvPr/>
        </p:nvCxnSpPr>
        <p:spPr>
          <a:xfrm>
            <a:off x="1844856" y="3123050"/>
            <a:ext cx="222600" cy="40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1" name="Google Shape;171;p24"/>
          <p:cNvCxnSpPr>
            <a:stCxn id="132" idx="4"/>
            <a:endCxn id="133" idx="0"/>
          </p:cNvCxnSpPr>
          <p:nvPr/>
        </p:nvCxnSpPr>
        <p:spPr>
          <a:xfrm flipH="1">
            <a:off x="1622446" y="3123050"/>
            <a:ext cx="667500" cy="40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2" name="Google Shape;172;p24"/>
          <p:cNvCxnSpPr>
            <a:stCxn id="132" idx="4"/>
            <a:endCxn id="134" idx="0"/>
          </p:cNvCxnSpPr>
          <p:nvPr/>
        </p:nvCxnSpPr>
        <p:spPr>
          <a:xfrm flipH="1">
            <a:off x="2067346" y="3123050"/>
            <a:ext cx="222600" cy="40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3" name="Google Shape;173;p24"/>
          <p:cNvSpPr txBox="1"/>
          <p:nvPr>
            <p:ph idx="4294967295" type="title"/>
          </p:nvPr>
        </p:nvSpPr>
        <p:spPr>
          <a:xfrm>
            <a:off x="344500" y="318856"/>
            <a:ext cx="4132200" cy="6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Pruning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5"/>
          <p:cNvSpPr/>
          <p:nvPr/>
        </p:nvSpPr>
        <p:spPr>
          <a:xfrm>
            <a:off x="817125" y="1341487"/>
            <a:ext cx="275100" cy="27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5"/>
          <p:cNvSpPr/>
          <p:nvPr/>
        </p:nvSpPr>
        <p:spPr>
          <a:xfrm>
            <a:off x="1262215" y="1341487"/>
            <a:ext cx="275100" cy="27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5"/>
          <p:cNvSpPr/>
          <p:nvPr/>
        </p:nvSpPr>
        <p:spPr>
          <a:xfrm>
            <a:off x="1707306" y="1341487"/>
            <a:ext cx="275100" cy="27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5"/>
          <p:cNvSpPr/>
          <p:nvPr/>
        </p:nvSpPr>
        <p:spPr>
          <a:xfrm>
            <a:off x="2152396" y="1341487"/>
            <a:ext cx="275100" cy="27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5"/>
          <p:cNvSpPr/>
          <p:nvPr/>
        </p:nvSpPr>
        <p:spPr>
          <a:xfrm>
            <a:off x="2597486" y="1341487"/>
            <a:ext cx="275100" cy="27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5"/>
          <p:cNvSpPr/>
          <p:nvPr/>
        </p:nvSpPr>
        <p:spPr>
          <a:xfrm>
            <a:off x="1039652" y="2168991"/>
            <a:ext cx="275100" cy="27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5"/>
          <p:cNvSpPr/>
          <p:nvPr/>
        </p:nvSpPr>
        <p:spPr>
          <a:xfrm>
            <a:off x="1484742" y="2168991"/>
            <a:ext cx="275100" cy="27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5"/>
          <p:cNvSpPr/>
          <p:nvPr/>
        </p:nvSpPr>
        <p:spPr>
          <a:xfrm>
            <a:off x="1929832" y="2168991"/>
            <a:ext cx="275100" cy="27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5"/>
          <p:cNvSpPr/>
          <p:nvPr/>
        </p:nvSpPr>
        <p:spPr>
          <a:xfrm>
            <a:off x="2374923" y="2168991"/>
            <a:ext cx="275100" cy="27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5"/>
          <p:cNvSpPr/>
          <p:nvPr/>
        </p:nvSpPr>
        <p:spPr>
          <a:xfrm>
            <a:off x="1262215" y="2847950"/>
            <a:ext cx="275100" cy="27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5"/>
          <p:cNvSpPr/>
          <p:nvPr/>
        </p:nvSpPr>
        <p:spPr>
          <a:xfrm>
            <a:off x="1707306" y="2847950"/>
            <a:ext cx="275100" cy="27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5"/>
          <p:cNvSpPr/>
          <p:nvPr/>
        </p:nvSpPr>
        <p:spPr>
          <a:xfrm>
            <a:off x="2152396" y="2847950"/>
            <a:ext cx="275100" cy="27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5"/>
          <p:cNvSpPr/>
          <p:nvPr/>
        </p:nvSpPr>
        <p:spPr>
          <a:xfrm>
            <a:off x="1484749" y="3526900"/>
            <a:ext cx="275100" cy="27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5"/>
          <p:cNvSpPr/>
          <p:nvPr/>
        </p:nvSpPr>
        <p:spPr>
          <a:xfrm>
            <a:off x="1929839" y="3526900"/>
            <a:ext cx="275100" cy="27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2" name="Google Shape;192;p25"/>
          <p:cNvCxnSpPr>
            <a:stCxn id="178" idx="4"/>
            <a:endCxn id="183" idx="0"/>
          </p:cNvCxnSpPr>
          <p:nvPr/>
        </p:nvCxnSpPr>
        <p:spPr>
          <a:xfrm>
            <a:off x="954675" y="1616587"/>
            <a:ext cx="222600" cy="55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3" name="Google Shape;193;p25"/>
          <p:cNvCxnSpPr>
            <a:stCxn id="178" idx="4"/>
            <a:endCxn id="184" idx="0"/>
          </p:cNvCxnSpPr>
          <p:nvPr/>
        </p:nvCxnSpPr>
        <p:spPr>
          <a:xfrm>
            <a:off x="954675" y="1616587"/>
            <a:ext cx="667500" cy="55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4" name="Google Shape;194;p25"/>
          <p:cNvCxnSpPr>
            <a:stCxn id="178" idx="4"/>
            <a:endCxn id="185" idx="0"/>
          </p:cNvCxnSpPr>
          <p:nvPr/>
        </p:nvCxnSpPr>
        <p:spPr>
          <a:xfrm>
            <a:off x="954675" y="1616587"/>
            <a:ext cx="1112700" cy="55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5" name="Google Shape;195;p25"/>
          <p:cNvCxnSpPr>
            <a:stCxn id="178" idx="4"/>
            <a:endCxn id="186" idx="0"/>
          </p:cNvCxnSpPr>
          <p:nvPr/>
        </p:nvCxnSpPr>
        <p:spPr>
          <a:xfrm>
            <a:off x="954675" y="1616587"/>
            <a:ext cx="1557900" cy="55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6" name="Google Shape;196;p25"/>
          <p:cNvCxnSpPr>
            <a:stCxn id="179" idx="4"/>
            <a:endCxn id="183" idx="0"/>
          </p:cNvCxnSpPr>
          <p:nvPr/>
        </p:nvCxnSpPr>
        <p:spPr>
          <a:xfrm flipH="1">
            <a:off x="1177165" y="1616587"/>
            <a:ext cx="222600" cy="55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7" name="Google Shape;197;p25"/>
          <p:cNvCxnSpPr>
            <a:stCxn id="179" idx="4"/>
            <a:endCxn id="184" idx="0"/>
          </p:cNvCxnSpPr>
          <p:nvPr/>
        </p:nvCxnSpPr>
        <p:spPr>
          <a:xfrm>
            <a:off x="1399765" y="1616587"/>
            <a:ext cx="222600" cy="55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8" name="Google Shape;198;p25"/>
          <p:cNvCxnSpPr>
            <a:stCxn id="179" idx="4"/>
            <a:endCxn id="185" idx="0"/>
          </p:cNvCxnSpPr>
          <p:nvPr/>
        </p:nvCxnSpPr>
        <p:spPr>
          <a:xfrm>
            <a:off x="1399765" y="1616587"/>
            <a:ext cx="667500" cy="55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9" name="Google Shape;199;p25"/>
          <p:cNvCxnSpPr>
            <a:stCxn id="179" idx="4"/>
            <a:endCxn id="186" idx="0"/>
          </p:cNvCxnSpPr>
          <p:nvPr/>
        </p:nvCxnSpPr>
        <p:spPr>
          <a:xfrm>
            <a:off x="1399765" y="1616587"/>
            <a:ext cx="1112700" cy="55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0" name="Google Shape;200;p25"/>
          <p:cNvCxnSpPr>
            <a:stCxn id="180" idx="4"/>
            <a:endCxn id="183" idx="0"/>
          </p:cNvCxnSpPr>
          <p:nvPr/>
        </p:nvCxnSpPr>
        <p:spPr>
          <a:xfrm flipH="1">
            <a:off x="1177056" y="1616587"/>
            <a:ext cx="667800" cy="55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1" name="Google Shape;201;p25"/>
          <p:cNvCxnSpPr>
            <a:stCxn id="180" idx="4"/>
            <a:endCxn id="184" idx="0"/>
          </p:cNvCxnSpPr>
          <p:nvPr/>
        </p:nvCxnSpPr>
        <p:spPr>
          <a:xfrm flipH="1">
            <a:off x="1622256" y="1616587"/>
            <a:ext cx="222600" cy="55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2" name="Google Shape;202;p25"/>
          <p:cNvCxnSpPr>
            <a:stCxn id="180" idx="4"/>
            <a:endCxn id="185" idx="0"/>
          </p:cNvCxnSpPr>
          <p:nvPr/>
        </p:nvCxnSpPr>
        <p:spPr>
          <a:xfrm>
            <a:off x="1844856" y="1616587"/>
            <a:ext cx="222600" cy="55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3" name="Google Shape;203;p25"/>
          <p:cNvCxnSpPr>
            <a:stCxn id="180" idx="4"/>
            <a:endCxn id="186" idx="0"/>
          </p:cNvCxnSpPr>
          <p:nvPr/>
        </p:nvCxnSpPr>
        <p:spPr>
          <a:xfrm>
            <a:off x="1844856" y="1616587"/>
            <a:ext cx="667500" cy="55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4" name="Google Shape;204;p25"/>
          <p:cNvCxnSpPr>
            <a:stCxn id="181" idx="4"/>
            <a:endCxn id="183" idx="0"/>
          </p:cNvCxnSpPr>
          <p:nvPr/>
        </p:nvCxnSpPr>
        <p:spPr>
          <a:xfrm flipH="1">
            <a:off x="1177246" y="1616587"/>
            <a:ext cx="1112700" cy="55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5" name="Google Shape;205;p25"/>
          <p:cNvCxnSpPr>
            <a:stCxn id="181" idx="4"/>
            <a:endCxn id="184" idx="0"/>
          </p:cNvCxnSpPr>
          <p:nvPr/>
        </p:nvCxnSpPr>
        <p:spPr>
          <a:xfrm flipH="1">
            <a:off x="1622146" y="1616587"/>
            <a:ext cx="667800" cy="55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6" name="Google Shape;206;p25"/>
          <p:cNvCxnSpPr>
            <a:stCxn id="181" idx="4"/>
            <a:endCxn id="185" idx="0"/>
          </p:cNvCxnSpPr>
          <p:nvPr/>
        </p:nvCxnSpPr>
        <p:spPr>
          <a:xfrm flipH="1">
            <a:off x="2067346" y="1616587"/>
            <a:ext cx="222600" cy="55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7" name="Google Shape;207;p25"/>
          <p:cNvCxnSpPr>
            <a:stCxn id="181" idx="4"/>
            <a:endCxn id="186" idx="0"/>
          </p:cNvCxnSpPr>
          <p:nvPr/>
        </p:nvCxnSpPr>
        <p:spPr>
          <a:xfrm>
            <a:off x="2289946" y="1616587"/>
            <a:ext cx="222600" cy="55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8" name="Google Shape;208;p25"/>
          <p:cNvCxnSpPr>
            <a:stCxn id="182" idx="4"/>
            <a:endCxn id="183" idx="0"/>
          </p:cNvCxnSpPr>
          <p:nvPr/>
        </p:nvCxnSpPr>
        <p:spPr>
          <a:xfrm flipH="1">
            <a:off x="1177136" y="1616587"/>
            <a:ext cx="1557900" cy="55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9" name="Google Shape;209;p25"/>
          <p:cNvCxnSpPr>
            <a:stCxn id="182" idx="4"/>
            <a:endCxn id="184" idx="0"/>
          </p:cNvCxnSpPr>
          <p:nvPr/>
        </p:nvCxnSpPr>
        <p:spPr>
          <a:xfrm flipH="1">
            <a:off x="1622336" y="1616587"/>
            <a:ext cx="1112700" cy="55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0" name="Google Shape;210;p25"/>
          <p:cNvCxnSpPr>
            <a:stCxn id="182" idx="4"/>
            <a:endCxn id="185" idx="0"/>
          </p:cNvCxnSpPr>
          <p:nvPr/>
        </p:nvCxnSpPr>
        <p:spPr>
          <a:xfrm flipH="1">
            <a:off x="2067236" y="1616587"/>
            <a:ext cx="667800" cy="55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1" name="Google Shape;211;p25"/>
          <p:cNvCxnSpPr>
            <a:stCxn id="182" idx="4"/>
            <a:endCxn id="186" idx="0"/>
          </p:cNvCxnSpPr>
          <p:nvPr/>
        </p:nvCxnSpPr>
        <p:spPr>
          <a:xfrm flipH="1">
            <a:off x="2512436" y="1616587"/>
            <a:ext cx="222600" cy="55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2" name="Google Shape;212;p25"/>
          <p:cNvCxnSpPr>
            <a:stCxn id="183" idx="4"/>
            <a:endCxn id="187" idx="0"/>
          </p:cNvCxnSpPr>
          <p:nvPr/>
        </p:nvCxnSpPr>
        <p:spPr>
          <a:xfrm>
            <a:off x="1177202" y="2444091"/>
            <a:ext cx="222600" cy="40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3" name="Google Shape;213;p25"/>
          <p:cNvCxnSpPr>
            <a:stCxn id="183" idx="4"/>
            <a:endCxn id="188" idx="0"/>
          </p:cNvCxnSpPr>
          <p:nvPr/>
        </p:nvCxnSpPr>
        <p:spPr>
          <a:xfrm>
            <a:off x="1177202" y="2444091"/>
            <a:ext cx="667800" cy="40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4" name="Google Shape;214;p25"/>
          <p:cNvCxnSpPr>
            <a:stCxn id="183" idx="4"/>
            <a:endCxn id="189" idx="0"/>
          </p:cNvCxnSpPr>
          <p:nvPr/>
        </p:nvCxnSpPr>
        <p:spPr>
          <a:xfrm>
            <a:off x="1177202" y="2444091"/>
            <a:ext cx="1112700" cy="40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5" name="Google Shape;215;p25"/>
          <p:cNvCxnSpPr>
            <a:stCxn id="184" idx="4"/>
            <a:endCxn id="187" idx="0"/>
          </p:cNvCxnSpPr>
          <p:nvPr/>
        </p:nvCxnSpPr>
        <p:spPr>
          <a:xfrm flipH="1">
            <a:off x="1399692" y="2444091"/>
            <a:ext cx="222600" cy="40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6" name="Google Shape;216;p25"/>
          <p:cNvCxnSpPr>
            <a:stCxn id="184" idx="4"/>
            <a:endCxn id="188" idx="0"/>
          </p:cNvCxnSpPr>
          <p:nvPr/>
        </p:nvCxnSpPr>
        <p:spPr>
          <a:xfrm>
            <a:off x="1622292" y="2444091"/>
            <a:ext cx="222600" cy="40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7" name="Google Shape;217;p25"/>
          <p:cNvCxnSpPr>
            <a:stCxn id="184" idx="4"/>
            <a:endCxn id="189" idx="0"/>
          </p:cNvCxnSpPr>
          <p:nvPr/>
        </p:nvCxnSpPr>
        <p:spPr>
          <a:xfrm>
            <a:off x="1622292" y="2444091"/>
            <a:ext cx="667800" cy="40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8" name="Google Shape;218;p25"/>
          <p:cNvCxnSpPr>
            <a:stCxn id="185" idx="4"/>
            <a:endCxn id="187" idx="0"/>
          </p:cNvCxnSpPr>
          <p:nvPr/>
        </p:nvCxnSpPr>
        <p:spPr>
          <a:xfrm flipH="1">
            <a:off x="1399882" y="2444091"/>
            <a:ext cx="667500" cy="40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9" name="Google Shape;219;p25"/>
          <p:cNvCxnSpPr>
            <a:stCxn id="185" idx="4"/>
            <a:endCxn id="188" idx="0"/>
          </p:cNvCxnSpPr>
          <p:nvPr/>
        </p:nvCxnSpPr>
        <p:spPr>
          <a:xfrm flipH="1">
            <a:off x="1844782" y="2444091"/>
            <a:ext cx="222600" cy="40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0" name="Google Shape;220;p25"/>
          <p:cNvCxnSpPr>
            <a:stCxn id="185" idx="4"/>
            <a:endCxn id="189" idx="0"/>
          </p:cNvCxnSpPr>
          <p:nvPr/>
        </p:nvCxnSpPr>
        <p:spPr>
          <a:xfrm>
            <a:off x="2067382" y="2444091"/>
            <a:ext cx="222600" cy="40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1" name="Google Shape;221;p25"/>
          <p:cNvCxnSpPr>
            <a:stCxn id="186" idx="4"/>
            <a:endCxn id="187" idx="0"/>
          </p:cNvCxnSpPr>
          <p:nvPr/>
        </p:nvCxnSpPr>
        <p:spPr>
          <a:xfrm flipH="1">
            <a:off x="1399773" y="2444091"/>
            <a:ext cx="1112700" cy="40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2" name="Google Shape;222;p25"/>
          <p:cNvCxnSpPr>
            <a:stCxn id="186" idx="4"/>
            <a:endCxn id="188" idx="0"/>
          </p:cNvCxnSpPr>
          <p:nvPr/>
        </p:nvCxnSpPr>
        <p:spPr>
          <a:xfrm flipH="1">
            <a:off x="1844973" y="2444091"/>
            <a:ext cx="667500" cy="40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3" name="Google Shape;223;p25"/>
          <p:cNvCxnSpPr>
            <a:stCxn id="186" idx="4"/>
            <a:endCxn id="189" idx="0"/>
          </p:cNvCxnSpPr>
          <p:nvPr/>
        </p:nvCxnSpPr>
        <p:spPr>
          <a:xfrm flipH="1">
            <a:off x="2289873" y="2444091"/>
            <a:ext cx="222600" cy="40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4" name="Google Shape;224;p25"/>
          <p:cNvCxnSpPr>
            <a:stCxn id="187" idx="4"/>
            <a:endCxn id="190" idx="0"/>
          </p:cNvCxnSpPr>
          <p:nvPr/>
        </p:nvCxnSpPr>
        <p:spPr>
          <a:xfrm>
            <a:off x="1399765" y="3123050"/>
            <a:ext cx="222600" cy="40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5" name="Google Shape;225;p25"/>
          <p:cNvCxnSpPr>
            <a:stCxn id="187" idx="4"/>
            <a:endCxn id="191" idx="0"/>
          </p:cNvCxnSpPr>
          <p:nvPr/>
        </p:nvCxnSpPr>
        <p:spPr>
          <a:xfrm>
            <a:off x="1399765" y="3123050"/>
            <a:ext cx="667500" cy="40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6" name="Google Shape;226;p25"/>
          <p:cNvCxnSpPr>
            <a:stCxn id="188" idx="4"/>
            <a:endCxn id="190" idx="0"/>
          </p:cNvCxnSpPr>
          <p:nvPr/>
        </p:nvCxnSpPr>
        <p:spPr>
          <a:xfrm flipH="1">
            <a:off x="1622256" y="3123050"/>
            <a:ext cx="222600" cy="40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7" name="Google Shape;227;p25"/>
          <p:cNvCxnSpPr>
            <a:stCxn id="188" idx="4"/>
            <a:endCxn id="191" idx="0"/>
          </p:cNvCxnSpPr>
          <p:nvPr/>
        </p:nvCxnSpPr>
        <p:spPr>
          <a:xfrm>
            <a:off x="1844856" y="3123050"/>
            <a:ext cx="222600" cy="40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8" name="Google Shape;228;p25"/>
          <p:cNvCxnSpPr>
            <a:stCxn id="189" idx="4"/>
            <a:endCxn id="190" idx="0"/>
          </p:cNvCxnSpPr>
          <p:nvPr/>
        </p:nvCxnSpPr>
        <p:spPr>
          <a:xfrm flipH="1">
            <a:off x="1622446" y="3123050"/>
            <a:ext cx="667500" cy="40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9" name="Google Shape;229;p25"/>
          <p:cNvCxnSpPr>
            <a:stCxn id="189" idx="4"/>
            <a:endCxn id="191" idx="0"/>
          </p:cNvCxnSpPr>
          <p:nvPr/>
        </p:nvCxnSpPr>
        <p:spPr>
          <a:xfrm flipH="1">
            <a:off x="2067346" y="3123050"/>
            <a:ext cx="222600" cy="40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30" name="Google Shape;230;p25"/>
          <p:cNvSpPr txBox="1"/>
          <p:nvPr>
            <p:ph idx="4294967295" type="title"/>
          </p:nvPr>
        </p:nvSpPr>
        <p:spPr>
          <a:xfrm>
            <a:off x="344500" y="318856"/>
            <a:ext cx="4132200" cy="6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Pruning</a:t>
            </a:r>
            <a:endParaRPr/>
          </a:p>
        </p:txBody>
      </p:sp>
      <p:pic>
        <p:nvPicPr>
          <p:cNvPr id="231" name="Google Shape;231;p25"/>
          <p:cNvPicPr preferRelativeResize="0"/>
          <p:nvPr/>
        </p:nvPicPr>
        <p:blipFill rotWithShape="1">
          <a:blip r:embed="rId3">
            <a:alphaModFix amt="80000"/>
          </a:blip>
          <a:srcRect b="12257" l="0" r="0" t="0"/>
          <a:stretch/>
        </p:blipFill>
        <p:spPr>
          <a:xfrm>
            <a:off x="3739937" y="1901075"/>
            <a:ext cx="1525925" cy="1007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880000" dist="28575">
              <a:srgbClr val="000000">
                <a:alpha val="34000"/>
              </a:srgbClr>
            </a:outerShdw>
          </a:effectLst>
        </p:spPr>
      </p:pic>
      <p:sp>
        <p:nvSpPr>
          <p:cNvPr id="232" name="Google Shape;232;p25"/>
          <p:cNvSpPr txBox="1"/>
          <p:nvPr/>
        </p:nvSpPr>
        <p:spPr>
          <a:xfrm>
            <a:off x="3665275" y="2854825"/>
            <a:ext cx="162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PRUNING SYNAPSES</a:t>
            </a:r>
            <a:endParaRPr b="1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grpSp>
        <p:nvGrpSpPr>
          <p:cNvPr id="233" name="Google Shape;233;p25"/>
          <p:cNvGrpSpPr/>
          <p:nvPr/>
        </p:nvGrpSpPr>
        <p:grpSpPr>
          <a:xfrm>
            <a:off x="6303375" y="1341500"/>
            <a:ext cx="2055461" cy="2460513"/>
            <a:chOff x="6303375" y="1341500"/>
            <a:chExt cx="2055461" cy="2460513"/>
          </a:xfrm>
        </p:grpSpPr>
        <p:sp>
          <p:nvSpPr>
            <p:cNvPr id="234" name="Google Shape;234;p25"/>
            <p:cNvSpPr/>
            <p:nvPr/>
          </p:nvSpPr>
          <p:spPr>
            <a:xfrm>
              <a:off x="6303375" y="1341500"/>
              <a:ext cx="275100" cy="27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5"/>
            <p:cNvSpPr/>
            <p:nvPr/>
          </p:nvSpPr>
          <p:spPr>
            <a:xfrm>
              <a:off x="6748465" y="1341500"/>
              <a:ext cx="275100" cy="27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5"/>
            <p:cNvSpPr/>
            <p:nvPr/>
          </p:nvSpPr>
          <p:spPr>
            <a:xfrm>
              <a:off x="7193556" y="1341500"/>
              <a:ext cx="275100" cy="27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5"/>
            <p:cNvSpPr/>
            <p:nvPr/>
          </p:nvSpPr>
          <p:spPr>
            <a:xfrm>
              <a:off x="7638646" y="1341500"/>
              <a:ext cx="275100" cy="27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5"/>
            <p:cNvSpPr/>
            <p:nvPr/>
          </p:nvSpPr>
          <p:spPr>
            <a:xfrm>
              <a:off x="8083736" y="1341500"/>
              <a:ext cx="275100" cy="27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5"/>
            <p:cNvSpPr/>
            <p:nvPr/>
          </p:nvSpPr>
          <p:spPr>
            <a:xfrm>
              <a:off x="6525902" y="2169004"/>
              <a:ext cx="275100" cy="27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5"/>
            <p:cNvSpPr/>
            <p:nvPr/>
          </p:nvSpPr>
          <p:spPr>
            <a:xfrm>
              <a:off x="6970992" y="2169004"/>
              <a:ext cx="275100" cy="27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5"/>
            <p:cNvSpPr/>
            <p:nvPr/>
          </p:nvSpPr>
          <p:spPr>
            <a:xfrm>
              <a:off x="7416082" y="2169004"/>
              <a:ext cx="275100" cy="27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5"/>
            <p:cNvSpPr/>
            <p:nvPr/>
          </p:nvSpPr>
          <p:spPr>
            <a:xfrm>
              <a:off x="7861173" y="2169004"/>
              <a:ext cx="275100" cy="27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5"/>
            <p:cNvSpPr/>
            <p:nvPr/>
          </p:nvSpPr>
          <p:spPr>
            <a:xfrm>
              <a:off x="6748465" y="2847963"/>
              <a:ext cx="275100" cy="27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5"/>
            <p:cNvSpPr/>
            <p:nvPr/>
          </p:nvSpPr>
          <p:spPr>
            <a:xfrm>
              <a:off x="7193556" y="2847963"/>
              <a:ext cx="275100" cy="27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5"/>
            <p:cNvSpPr/>
            <p:nvPr/>
          </p:nvSpPr>
          <p:spPr>
            <a:xfrm>
              <a:off x="7638646" y="2847963"/>
              <a:ext cx="275100" cy="27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5"/>
            <p:cNvSpPr/>
            <p:nvPr/>
          </p:nvSpPr>
          <p:spPr>
            <a:xfrm>
              <a:off x="6970999" y="3526913"/>
              <a:ext cx="275100" cy="27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5"/>
            <p:cNvSpPr/>
            <p:nvPr/>
          </p:nvSpPr>
          <p:spPr>
            <a:xfrm>
              <a:off x="7416089" y="3526913"/>
              <a:ext cx="275100" cy="27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248" name="Google Shape;248;p25"/>
            <p:cNvCxnSpPr>
              <a:stCxn id="234" idx="4"/>
              <a:endCxn id="242" idx="0"/>
            </p:cNvCxnSpPr>
            <p:nvPr/>
          </p:nvCxnSpPr>
          <p:spPr>
            <a:xfrm>
              <a:off x="6440925" y="1616600"/>
              <a:ext cx="1557900" cy="552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9" name="Google Shape;249;p25"/>
            <p:cNvCxnSpPr>
              <a:stCxn id="235" idx="4"/>
              <a:endCxn id="239" idx="0"/>
            </p:cNvCxnSpPr>
            <p:nvPr/>
          </p:nvCxnSpPr>
          <p:spPr>
            <a:xfrm flipH="1">
              <a:off x="6663415" y="1616600"/>
              <a:ext cx="222600" cy="552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0" name="Google Shape;250;p25"/>
            <p:cNvCxnSpPr>
              <a:stCxn id="236" idx="4"/>
              <a:endCxn id="241" idx="0"/>
            </p:cNvCxnSpPr>
            <p:nvPr/>
          </p:nvCxnSpPr>
          <p:spPr>
            <a:xfrm>
              <a:off x="7331106" y="1616600"/>
              <a:ext cx="222600" cy="552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1" name="Google Shape;251;p25"/>
            <p:cNvCxnSpPr>
              <a:stCxn id="237" idx="4"/>
              <a:endCxn id="239" idx="0"/>
            </p:cNvCxnSpPr>
            <p:nvPr/>
          </p:nvCxnSpPr>
          <p:spPr>
            <a:xfrm flipH="1">
              <a:off x="6663496" y="1616600"/>
              <a:ext cx="1112700" cy="552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2" name="Google Shape;252;p25"/>
            <p:cNvCxnSpPr>
              <a:stCxn id="237" idx="4"/>
              <a:endCxn id="242" idx="0"/>
            </p:cNvCxnSpPr>
            <p:nvPr/>
          </p:nvCxnSpPr>
          <p:spPr>
            <a:xfrm>
              <a:off x="7776196" y="1616600"/>
              <a:ext cx="222600" cy="552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3" name="Google Shape;253;p25"/>
            <p:cNvCxnSpPr>
              <a:stCxn id="238" idx="4"/>
              <a:endCxn id="241" idx="0"/>
            </p:cNvCxnSpPr>
            <p:nvPr/>
          </p:nvCxnSpPr>
          <p:spPr>
            <a:xfrm flipH="1">
              <a:off x="7553486" y="1616600"/>
              <a:ext cx="667800" cy="552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4" name="Google Shape;254;p25"/>
            <p:cNvCxnSpPr>
              <a:stCxn id="239" idx="4"/>
              <a:endCxn id="243" idx="0"/>
            </p:cNvCxnSpPr>
            <p:nvPr/>
          </p:nvCxnSpPr>
          <p:spPr>
            <a:xfrm>
              <a:off x="6663452" y="2444104"/>
              <a:ext cx="222600" cy="403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5" name="Google Shape;255;p25"/>
            <p:cNvCxnSpPr>
              <a:stCxn id="240" idx="4"/>
              <a:endCxn id="244" idx="0"/>
            </p:cNvCxnSpPr>
            <p:nvPr/>
          </p:nvCxnSpPr>
          <p:spPr>
            <a:xfrm>
              <a:off x="7108542" y="2444104"/>
              <a:ext cx="222600" cy="403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6" name="Google Shape;256;p25"/>
            <p:cNvCxnSpPr>
              <a:stCxn id="241" idx="4"/>
              <a:endCxn id="243" idx="0"/>
            </p:cNvCxnSpPr>
            <p:nvPr/>
          </p:nvCxnSpPr>
          <p:spPr>
            <a:xfrm flipH="1">
              <a:off x="6886132" y="2444104"/>
              <a:ext cx="667500" cy="403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7" name="Google Shape;257;p25"/>
            <p:cNvCxnSpPr>
              <a:stCxn id="241" idx="4"/>
              <a:endCxn id="245" idx="0"/>
            </p:cNvCxnSpPr>
            <p:nvPr/>
          </p:nvCxnSpPr>
          <p:spPr>
            <a:xfrm>
              <a:off x="7553632" y="2444104"/>
              <a:ext cx="222600" cy="403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8" name="Google Shape;258;p25"/>
            <p:cNvCxnSpPr>
              <a:stCxn id="242" idx="4"/>
              <a:endCxn id="245" idx="0"/>
            </p:cNvCxnSpPr>
            <p:nvPr/>
          </p:nvCxnSpPr>
          <p:spPr>
            <a:xfrm flipH="1">
              <a:off x="7776123" y="2444104"/>
              <a:ext cx="222600" cy="403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9" name="Google Shape;259;p25"/>
            <p:cNvCxnSpPr>
              <a:stCxn id="243" idx="4"/>
              <a:endCxn id="246" idx="0"/>
            </p:cNvCxnSpPr>
            <p:nvPr/>
          </p:nvCxnSpPr>
          <p:spPr>
            <a:xfrm>
              <a:off x="6886015" y="3123063"/>
              <a:ext cx="222600" cy="403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0" name="Google Shape;260;p25"/>
            <p:cNvCxnSpPr>
              <a:stCxn id="243" idx="4"/>
              <a:endCxn id="247" idx="0"/>
            </p:cNvCxnSpPr>
            <p:nvPr/>
          </p:nvCxnSpPr>
          <p:spPr>
            <a:xfrm>
              <a:off x="6886015" y="3123063"/>
              <a:ext cx="667500" cy="403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1" name="Google Shape;261;p25"/>
            <p:cNvCxnSpPr>
              <a:stCxn id="244" idx="4"/>
              <a:endCxn id="247" idx="0"/>
            </p:cNvCxnSpPr>
            <p:nvPr/>
          </p:nvCxnSpPr>
          <p:spPr>
            <a:xfrm>
              <a:off x="7331106" y="3123063"/>
              <a:ext cx="222600" cy="403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2" name="Google Shape;262;p25"/>
            <p:cNvCxnSpPr>
              <a:stCxn id="245" idx="4"/>
              <a:endCxn id="246" idx="0"/>
            </p:cNvCxnSpPr>
            <p:nvPr/>
          </p:nvCxnSpPr>
          <p:spPr>
            <a:xfrm flipH="1">
              <a:off x="7108696" y="3123063"/>
              <a:ext cx="667500" cy="403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3" name="Google Shape;263;p25"/>
            <p:cNvCxnSpPr>
              <a:stCxn id="236" idx="4"/>
              <a:endCxn id="240" idx="0"/>
            </p:cNvCxnSpPr>
            <p:nvPr/>
          </p:nvCxnSpPr>
          <p:spPr>
            <a:xfrm flipH="1">
              <a:off x="7108506" y="1616600"/>
              <a:ext cx="222600" cy="552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264" name="Google Shape;264;p25"/>
          <p:cNvCxnSpPr/>
          <p:nvPr/>
        </p:nvCxnSpPr>
        <p:spPr>
          <a:xfrm>
            <a:off x="6448125" y="1616587"/>
            <a:ext cx="222600" cy="55230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65" name="Google Shape;265;p25"/>
          <p:cNvCxnSpPr/>
          <p:nvPr/>
        </p:nvCxnSpPr>
        <p:spPr>
          <a:xfrm>
            <a:off x="6448125" y="1616587"/>
            <a:ext cx="667500" cy="55230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66" name="Google Shape;266;p25"/>
          <p:cNvCxnSpPr/>
          <p:nvPr/>
        </p:nvCxnSpPr>
        <p:spPr>
          <a:xfrm>
            <a:off x="6448125" y="1616587"/>
            <a:ext cx="1112700" cy="55230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67" name="Google Shape;267;p25"/>
          <p:cNvCxnSpPr/>
          <p:nvPr/>
        </p:nvCxnSpPr>
        <p:spPr>
          <a:xfrm>
            <a:off x="6886165" y="1616587"/>
            <a:ext cx="222600" cy="55230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68" name="Google Shape;268;p25"/>
          <p:cNvCxnSpPr/>
          <p:nvPr/>
        </p:nvCxnSpPr>
        <p:spPr>
          <a:xfrm>
            <a:off x="6886165" y="1616587"/>
            <a:ext cx="667500" cy="55230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69" name="Google Shape;269;p25"/>
          <p:cNvCxnSpPr/>
          <p:nvPr/>
        </p:nvCxnSpPr>
        <p:spPr>
          <a:xfrm>
            <a:off x="6886165" y="1616587"/>
            <a:ext cx="1112700" cy="55230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70" name="Google Shape;270;p25"/>
          <p:cNvCxnSpPr/>
          <p:nvPr/>
        </p:nvCxnSpPr>
        <p:spPr>
          <a:xfrm flipH="1">
            <a:off x="6663543" y="1616587"/>
            <a:ext cx="667800" cy="55230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71" name="Google Shape;271;p25"/>
          <p:cNvCxnSpPr/>
          <p:nvPr/>
        </p:nvCxnSpPr>
        <p:spPr>
          <a:xfrm>
            <a:off x="7331343" y="1616587"/>
            <a:ext cx="667500" cy="55230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72" name="Google Shape;272;p25"/>
          <p:cNvCxnSpPr/>
          <p:nvPr/>
        </p:nvCxnSpPr>
        <p:spPr>
          <a:xfrm flipH="1">
            <a:off x="7108633" y="1616587"/>
            <a:ext cx="667800" cy="55230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73" name="Google Shape;273;p25"/>
          <p:cNvCxnSpPr/>
          <p:nvPr/>
        </p:nvCxnSpPr>
        <p:spPr>
          <a:xfrm flipH="1">
            <a:off x="7553833" y="1616587"/>
            <a:ext cx="222600" cy="55230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74" name="Google Shape;274;p25"/>
          <p:cNvCxnSpPr/>
          <p:nvPr/>
        </p:nvCxnSpPr>
        <p:spPr>
          <a:xfrm flipH="1">
            <a:off x="6663624" y="1616587"/>
            <a:ext cx="1557900" cy="55230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75" name="Google Shape;275;p25"/>
          <p:cNvCxnSpPr/>
          <p:nvPr/>
        </p:nvCxnSpPr>
        <p:spPr>
          <a:xfrm flipH="1">
            <a:off x="7108824" y="1616587"/>
            <a:ext cx="1112700" cy="55230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76" name="Google Shape;276;p25"/>
          <p:cNvCxnSpPr/>
          <p:nvPr/>
        </p:nvCxnSpPr>
        <p:spPr>
          <a:xfrm flipH="1">
            <a:off x="7998924" y="1616587"/>
            <a:ext cx="222600" cy="55230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77" name="Google Shape;277;p25"/>
          <p:cNvCxnSpPr/>
          <p:nvPr/>
        </p:nvCxnSpPr>
        <p:spPr>
          <a:xfrm>
            <a:off x="6663464" y="2444091"/>
            <a:ext cx="667800" cy="40380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78" name="Google Shape;278;p25"/>
          <p:cNvCxnSpPr/>
          <p:nvPr/>
        </p:nvCxnSpPr>
        <p:spPr>
          <a:xfrm>
            <a:off x="6663464" y="2444091"/>
            <a:ext cx="1112700" cy="40380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79" name="Google Shape;279;p25"/>
          <p:cNvCxnSpPr/>
          <p:nvPr/>
        </p:nvCxnSpPr>
        <p:spPr>
          <a:xfrm flipH="1">
            <a:off x="6885955" y="2444091"/>
            <a:ext cx="222600" cy="40380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80" name="Google Shape;280;p25"/>
          <p:cNvCxnSpPr/>
          <p:nvPr/>
        </p:nvCxnSpPr>
        <p:spPr>
          <a:xfrm>
            <a:off x="7108555" y="2444091"/>
            <a:ext cx="667800" cy="40380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81" name="Google Shape;281;p25"/>
          <p:cNvCxnSpPr/>
          <p:nvPr/>
        </p:nvCxnSpPr>
        <p:spPr>
          <a:xfrm flipH="1">
            <a:off x="7331045" y="2444091"/>
            <a:ext cx="222600" cy="40380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82" name="Google Shape;282;p25"/>
          <p:cNvCxnSpPr/>
          <p:nvPr/>
        </p:nvCxnSpPr>
        <p:spPr>
          <a:xfrm flipH="1">
            <a:off x="6886035" y="2444091"/>
            <a:ext cx="1112700" cy="40380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83" name="Google Shape;283;p25"/>
          <p:cNvCxnSpPr/>
          <p:nvPr/>
        </p:nvCxnSpPr>
        <p:spPr>
          <a:xfrm flipH="1">
            <a:off x="7331235" y="2444091"/>
            <a:ext cx="667500" cy="40380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84" name="Google Shape;284;p25"/>
          <p:cNvCxnSpPr/>
          <p:nvPr/>
        </p:nvCxnSpPr>
        <p:spPr>
          <a:xfrm flipH="1">
            <a:off x="7108406" y="3123125"/>
            <a:ext cx="222600" cy="40380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dot"/>
            <a:round/>
            <a:headEnd len="med" w="med" type="none"/>
            <a:tailEnd len="med" w="med" type="none"/>
          </a:ln>
        </p:spPr>
      </p:cxnSp>
      <p:cxnSp>
        <p:nvCxnSpPr>
          <p:cNvPr id="285" name="Google Shape;285;p25"/>
          <p:cNvCxnSpPr/>
          <p:nvPr/>
        </p:nvCxnSpPr>
        <p:spPr>
          <a:xfrm flipH="1">
            <a:off x="7553496" y="3123125"/>
            <a:ext cx="222600" cy="403800"/>
          </a:xfrm>
          <a:prstGeom prst="straightConnector1">
            <a:avLst/>
          </a:prstGeom>
          <a:noFill/>
          <a:ln cap="flat" cmpd="sng" w="9525">
            <a:solidFill>
              <a:srgbClr val="BDC1C6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" name="Google Shape;290;p26"/>
          <p:cNvGrpSpPr/>
          <p:nvPr/>
        </p:nvGrpSpPr>
        <p:grpSpPr>
          <a:xfrm>
            <a:off x="817125" y="1341475"/>
            <a:ext cx="2055461" cy="2460513"/>
            <a:chOff x="817125" y="1341475"/>
            <a:chExt cx="2055461" cy="2460513"/>
          </a:xfrm>
        </p:grpSpPr>
        <p:sp>
          <p:nvSpPr>
            <p:cNvPr id="291" name="Google Shape;291;p26"/>
            <p:cNvSpPr/>
            <p:nvPr/>
          </p:nvSpPr>
          <p:spPr>
            <a:xfrm>
              <a:off x="817125" y="1341475"/>
              <a:ext cx="275100" cy="27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26"/>
            <p:cNvSpPr/>
            <p:nvPr/>
          </p:nvSpPr>
          <p:spPr>
            <a:xfrm>
              <a:off x="1262215" y="1341475"/>
              <a:ext cx="275100" cy="27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26"/>
            <p:cNvSpPr/>
            <p:nvPr/>
          </p:nvSpPr>
          <p:spPr>
            <a:xfrm>
              <a:off x="1707306" y="1341475"/>
              <a:ext cx="275100" cy="27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26"/>
            <p:cNvSpPr/>
            <p:nvPr/>
          </p:nvSpPr>
          <p:spPr>
            <a:xfrm>
              <a:off x="2152396" y="1341475"/>
              <a:ext cx="275100" cy="27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26"/>
            <p:cNvSpPr/>
            <p:nvPr/>
          </p:nvSpPr>
          <p:spPr>
            <a:xfrm>
              <a:off x="2597486" y="1341475"/>
              <a:ext cx="275100" cy="27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6" name="Google Shape;296;p26"/>
            <p:cNvSpPr/>
            <p:nvPr/>
          </p:nvSpPr>
          <p:spPr>
            <a:xfrm>
              <a:off x="1039652" y="2168979"/>
              <a:ext cx="275100" cy="27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26"/>
            <p:cNvSpPr/>
            <p:nvPr/>
          </p:nvSpPr>
          <p:spPr>
            <a:xfrm>
              <a:off x="1484742" y="2168979"/>
              <a:ext cx="275100" cy="27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26"/>
            <p:cNvSpPr/>
            <p:nvPr/>
          </p:nvSpPr>
          <p:spPr>
            <a:xfrm>
              <a:off x="1929832" y="2168979"/>
              <a:ext cx="275100" cy="27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26"/>
            <p:cNvSpPr/>
            <p:nvPr/>
          </p:nvSpPr>
          <p:spPr>
            <a:xfrm>
              <a:off x="2374923" y="2168979"/>
              <a:ext cx="275100" cy="27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26"/>
            <p:cNvSpPr/>
            <p:nvPr/>
          </p:nvSpPr>
          <p:spPr>
            <a:xfrm>
              <a:off x="1262215" y="2847938"/>
              <a:ext cx="275100" cy="27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26"/>
            <p:cNvSpPr/>
            <p:nvPr/>
          </p:nvSpPr>
          <p:spPr>
            <a:xfrm>
              <a:off x="1707306" y="2847938"/>
              <a:ext cx="275100" cy="27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26"/>
            <p:cNvSpPr/>
            <p:nvPr/>
          </p:nvSpPr>
          <p:spPr>
            <a:xfrm>
              <a:off x="2152396" y="2847938"/>
              <a:ext cx="275100" cy="27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26"/>
            <p:cNvSpPr/>
            <p:nvPr/>
          </p:nvSpPr>
          <p:spPr>
            <a:xfrm>
              <a:off x="1484749" y="3526888"/>
              <a:ext cx="275100" cy="27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26"/>
            <p:cNvSpPr/>
            <p:nvPr/>
          </p:nvSpPr>
          <p:spPr>
            <a:xfrm>
              <a:off x="1929839" y="3526888"/>
              <a:ext cx="275100" cy="27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305" name="Google Shape;305;p26"/>
            <p:cNvCxnSpPr>
              <a:stCxn id="291" idx="4"/>
              <a:endCxn id="299" idx="0"/>
            </p:cNvCxnSpPr>
            <p:nvPr/>
          </p:nvCxnSpPr>
          <p:spPr>
            <a:xfrm>
              <a:off x="954675" y="1616575"/>
              <a:ext cx="1557900" cy="552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6" name="Google Shape;306;p26"/>
            <p:cNvCxnSpPr>
              <a:stCxn id="292" idx="4"/>
              <a:endCxn id="296" idx="0"/>
            </p:cNvCxnSpPr>
            <p:nvPr/>
          </p:nvCxnSpPr>
          <p:spPr>
            <a:xfrm flipH="1">
              <a:off x="1177165" y="1616575"/>
              <a:ext cx="222600" cy="552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7" name="Google Shape;307;p26"/>
            <p:cNvCxnSpPr>
              <a:stCxn id="293" idx="4"/>
              <a:endCxn id="298" idx="0"/>
            </p:cNvCxnSpPr>
            <p:nvPr/>
          </p:nvCxnSpPr>
          <p:spPr>
            <a:xfrm>
              <a:off x="1844856" y="1616575"/>
              <a:ext cx="222600" cy="552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8" name="Google Shape;308;p26"/>
            <p:cNvCxnSpPr>
              <a:stCxn id="294" idx="4"/>
              <a:endCxn id="296" idx="0"/>
            </p:cNvCxnSpPr>
            <p:nvPr/>
          </p:nvCxnSpPr>
          <p:spPr>
            <a:xfrm flipH="1">
              <a:off x="1177246" y="1616575"/>
              <a:ext cx="1112700" cy="552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9" name="Google Shape;309;p26"/>
            <p:cNvCxnSpPr>
              <a:stCxn id="294" idx="4"/>
              <a:endCxn id="299" idx="0"/>
            </p:cNvCxnSpPr>
            <p:nvPr/>
          </p:nvCxnSpPr>
          <p:spPr>
            <a:xfrm>
              <a:off x="2289946" y="1616575"/>
              <a:ext cx="222600" cy="552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0" name="Google Shape;310;p26"/>
            <p:cNvCxnSpPr>
              <a:stCxn id="295" idx="4"/>
              <a:endCxn id="298" idx="0"/>
            </p:cNvCxnSpPr>
            <p:nvPr/>
          </p:nvCxnSpPr>
          <p:spPr>
            <a:xfrm flipH="1">
              <a:off x="2067236" y="1616575"/>
              <a:ext cx="667800" cy="552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1" name="Google Shape;311;p26"/>
            <p:cNvCxnSpPr>
              <a:stCxn id="296" idx="4"/>
              <a:endCxn id="300" idx="0"/>
            </p:cNvCxnSpPr>
            <p:nvPr/>
          </p:nvCxnSpPr>
          <p:spPr>
            <a:xfrm>
              <a:off x="1177202" y="2444079"/>
              <a:ext cx="222600" cy="403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2" name="Google Shape;312;p26"/>
            <p:cNvCxnSpPr>
              <a:stCxn id="297" idx="4"/>
              <a:endCxn id="301" idx="0"/>
            </p:cNvCxnSpPr>
            <p:nvPr/>
          </p:nvCxnSpPr>
          <p:spPr>
            <a:xfrm>
              <a:off x="1622292" y="2444079"/>
              <a:ext cx="222600" cy="403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3" name="Google Shape;313;p26"/>
            <p:cNvCxnSpPr>
              <a:stCxn id="298" idx="4"/>
              <a:endCxn id="300" idx="0"/>
            </p:cNvCxnSpPr>
            <p:nvPr/>
          </p:nvCxnSpPr>
          <p:spPr>
            <a:xfrm flipH="1">
              <a:off x="1399882" y="2444079"/>
              <a:ext cx="667500" cy="403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4" name="Google Shape;314;p26"/>
            <p:cNvCxnSpPr>
              <a:stCxn id="298" idx="4"/>
              <a:endCxn id="302" idx="0"/>
            </p:cNvCxnSpPr>
            <p:nvPr/>
          </p:nvCxnSpPr>
          <p:spPr>
            <a:xfrm>
              <a:off x="2067382" y="2444079"/>
              <a:ext cx="222600" cy="403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5" name="Google Shape;315;p26"/>
            <p:cNvCxnSpPr>
              <a:stCxn id="299" idx="4"/>
              <a:endCxn id="302" idx="0"/>
            </p:cNvCxnSpPr>
            <p:nvPr/>
          </p:nvCxnSpPr>
          <p:spPr>
            <a:xfrm flipH="1">
              <a:off x="2289873" y="2444079"/>
              <a:ext cx="222600" cy="403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6" name="Google Shape;316;p26"/>
            <p:cNvCxnSpPr>
              <a:stCxn id="300" idx="4"/>
              <a:endCxn id="303" idx="0"/>
            </p:cNvCxnSpPr>
            <p:nvPr/>
          </p:nvCxnSpPr>
          <p:spPr>
            <a:xfrm>
              <a:off x="1399765" y="3123038"/>
              <a:ext cx="222600" cy="403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7" name="Google Shape;317;p26"/>
            <p:cNvCxnSpPr>
              <a:stCxn id="300" idx="4"/>
              <a:endCxn id="304" idx="0"/>
            </p:cNvCxnSpPr>
            <p:nvPr/>
          </p:nvCxnSpPr>
          <p:spPr>
            <a:xfrm>
              <a:off x="1399765" y="3123038"/>
              <a:ext cx="667500" cy="403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8" name="Google Shape;318;p26"/>
            <p:cNvCxnSpPr>
              <a:stCxn id="301" idx="4"/>
              <a:endCxn id="304" idx="0"/>
            </p:cNvCxnSpPr>
            <p:nvPr/>
          </p:nvCxnSpPr>
          <p:spPr>
            <a:xfrm>
              <a:off x="1844856" y="3123038"/>
              <a:ext cx="222600" cy="403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9" name="Google Shape;319;p26"/>
            <p:cNvCxnSpPr>
              <a:stCxn id="302" idx="4"/>
              <a:endCxn id="303" idx="0"/>
            </p:cNvCxnSpPr>
            <p:nvPr/>
          </p:nvCxnSpPr>
          <p:spPr>
            <a:xfrm flipH="1">
              <a:off x="1622446" y="3123038"/>
              <a:ext cx="667500" cy="403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0" name="Google Shape;320;p26"/>
            <p:cNvCxnSpPr>
              <a:stCxn id="293" idx="4"/>
              <a:endCxn id="297" idx="0"/>
            </p:cNvCxnSpPr>
            <p:nvPr/>
          </p:nvCxnSpPr>
          <p:spPr>
            <a:xfrm flipH="1">
              <a:off x="1622256" y="1616575"/>
              <a:ext cx="222600" cy="5523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321" name="Google Shape;321;p26"/>
          <p:cNvSpPr txBox="1"/>
          <p:nvPr>
            <p:ph idx="4294967295" type="title"/>
          </p:nvPr>
        </p:nvSpPr>
        <p:spPr>
          <a:xfrm>
            <a:off x="344500" y="318856"/>
            <a:ext cx="4132200" cy="6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Pruning</a:t>
            </a:r>
            <a:endParaRPr/>
          </a:p>
        </p:txBody>
      </p:sp>
      <p:pic>
        <p:nvPicPr>
          <p:cNvPr id="322" name="Google Shape;322;p26"/>
          <p:cNvPicPr preferRelativeResize="0"/>
          <p:nvPr/>
        </p:nvPicPr>
        <p:blipFill rotWithShape="1">
          <a:blip r:embed="rId3">
            <a:alphaModFix amt="80000"/>
          </a:blip>
          <a:srcRect b="12257" l="0" r="0" t="0"/>
          <a:stretch/>
        </p:blipFill>
        <p:spPr>
          <a:xfrm>
            <a:off x="3739937" y="1901075"/>
            <a:ext cx="1525925" cy="1007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880000" dist="28575">
              <a:srgbClr val="000000">
                <a:alpha val="34000"/>
              </a:srgbClr>
            </a:outerShdw>
          </a:effectLst>
        </p:spPr>
      </p:pic>
      <p:sp>
        <p:nvSpPr>
          <p:cNvPr id="323" name="Google Shape;323;p26"/>
          <p:cNvSpPr txBox="1"/>
          <p:nvPr/>
        </p:nvSpPr>
        <p:spPr>
          <a:xfrm>
            <a:off x="3665275" y="2854825"/>
            <a:ext cx="1622700" cy="5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PRUNING NEURONS</a:t>
            </a:r>
            <a:endParaRPr b="1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24" name="Google Shape;324;p26"/>
          <p:cNvSpPr/>
          <p:nvPr/>
        </p:nvSpPr>
        <p:spPr>
          <a:xfrm>
            <a:off x="6303375" y="1341500"/>
            <a:ext cx="275100" cy="27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6"/>
          <p:cNvSpPr/>
          <p:nvPr/>
        </p:nvSpPr>
        <p:spPr>
          <a:xfrm>
            <a:off x="6748465" y="1341500"/>
            <a:ext cx="275100" cy="27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6"/>
          <p:cNvSpPr/>
          <p:nvPr/>
        </p:nvSpPr>
        <p:spPr>
          <a:xfrm>
            <a:off x="7193556" y="1341500"/>
            <a:ext cx="275100" cy="27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6"/>
          <p:cNvSpPr/>
          <p:nvPr/>
        </p:nvSpPr>
        <p:spPr>
          <a:xfrm>
            <a:off x="7638646" y="1341500"/>
            <a:ext cx="275100" cy="27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6"/>
          <p:cNvSpPr/>
          <p:nvPr/>
        </p:nvSpPr>
        <p:spPr>
          <a:xfrm>
            <a:off x="8083736" y="1341500"/>
            <a:ext cx="275100" cy="27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6"/>
          <p:cNvSpPr/>
          <p:nvPr/>
        </p:nvSpPr>
        <p:spPr>
          <a:xfrm>
            <a:off x="6525902" y="2169004"/>
            <a:ext cx="275100" cy="27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6"/>
          <p:cNvSpPr/>
          <p:nvPr/>
        </p:nvSpPr>
        <p:spPr>
          <a:xfrm>
            <a:off x="7416082" y="2169004"/>
            <a:ext cx="275100" cy="27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6"/>
          <p:cNvSpPr/>
          <p:nvPr/>
        </p:nvSpPr>
        <p:spPr>
          <a:xfrm>
            <a:off x="7861173" y="2169004"/>
            <a:ext cx="275100" cy="27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6"/>
          <p:cNvSpPr/>
          <p:nvPr/>
        </p:nvSpPr>
        <p:spPr>
          <a:xfrm>
            <a:off x="6748465" y="2847963"/>
            <a:ext cx="275100" cy="27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6"/>
          <p:cNvSpPr/>
          <p:nvPr/>
        </p:nvSpPr>
        <p:spPr>
          <a:xfrm>
            <a:off x="7638646" y="2847963"/>
            <a:ext cx="275100" cy="27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6"/>
          <p:cNvSpPr/>
          <p:nvPr/>
        </p:nvSpPr>
        <p:spPr>
          <a:xfrm>
            <a:off x="6970999" y="3526913"/>
            <a:ext cx="275100" cy="27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6"/>
          <p:cNvSpPr/>
          <p:nvPr/>
        </p:nvSpPr>
        <p:spPr>
          <a:xfrm>
            <a:off x="7416089" y="3526913"/>
            <a:ext cx="275100" cy="275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36" name="Google Shape;336;p26"/>
          <p:cNvCxnSpPr>
            <a:stCxn id="324" idx="4"/>
            <a:endCxn id="331" idx="0"/>
          </p:cNvCxnSpPr>
          <p:nvPr/>
        </p:nvCxnSpPr>
        <p:spPr>
          <a:xfrm>
            <a:off x="6440925" y="1616600"/>
            <a:ext cx="1557900" cy="55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7" name="Google Shape;337;p26"/>
          <p:cNvCxnSpPr>
            <a:stCxn id="325" idx="4"/>
            <a:endCxn id="329" idx="0"/>
          </p:cNvCxnSpPr>
          <p:nvPr/>
        </p:nvCxnSpPr>
        <p:spPr>
          <a:xfrm flipH="1">
            <a:off x="6663415" y="1616600"/>
            <a:ext cx="222600" cy="55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8" name="Google Shape;338;p26"/>
          <p:cNvCxnSpPr>
            <a:stCxn id="326" idx="4"/>
            <a:endCxn id="330" idx="0"/>
          </p:cNvCxnSpPr>
          <p:nvPr/>
        </p:nvCxnSpPr>
        <p:spPr>
          <a:xfrm>
            <a:off x="7331106" y="1616600"/>
            <a:ext cx="222600" cy="55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39" name="Google Shape;339;p26"/>
          <p:cNvCxnSpPr>
            <a:stCxn id="327" idx="4"/>
            <a:endCxn id="329" idx="0"/>
          </p:cNvCxnSpPr>
          <p:nvPr/>
        </p:nvCxnSpPr>
        <p:spPr>
          <a:xfrm flipH="1">
            <a:off x="6663496" y="1616600"/>
            <a:ext cx="1112700" cy="55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0" name="Google Shape;340;p26"/>
          <p:cNvCxnSpPr>
            <a:stCxn id="327" idx="4"/>
            <a:endCxn id="331" idx="0"/>
          </p:cNvCxnSpPr>
          <p:nvPr/>
        </p:nvCxnSpPr>
        <p:spPr>
          <a:xfrm>
            <a:off x="7776196" y="1616600"/>
            <a:ext cx="222600" cy="55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1" name="Google Shape;341;p26"/>
          <p:cNvCxnSpPr>
            <a:stCxn id="328" idx="4"/>
            <a:endCxn id="330" idx="0"/>
          </p:cNvCxnSpPr>
          <p:nvPr/>
        </p:nvCxnSpPr>
        <p:spPr>
          <a:xfrm flipH="1">
            <a:off x="7553486" y="1616600"/>
            <a:ext cx="667800" cy="552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2" name="Google Shape;342;p26"/>
          <p:cNvCxnSpPr>
            <a:stCxn id="329" idx="4"/>
            <a:endCxn id="332" idx="0"/>
          </p:cNvCxnSpPr>
          <p:nvPr/>
        </p:nvCxnSpPr>
        <p:spPr>
          <a:xfrm>
            <a:off x="6663452" y="2444104"/>
            <a:ext cx="222600" cy="40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3" name="Google Shape;343;p26"/>
          <p:cNvCxnSpPr>
            <a:stCxn id="330" idx="4"/>
            <a:endCxn id="332" idx="0"/>
          </p:cNvCxnSpPr>
          <p:nvPr/>
        </p:nvCxnSpPr>
        <p:spPr>
          <a:xfrm flipH="1">
            <a:off x="6886132" y="2444104"/>
            <a:ext cx="667500" cy="40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4" name="Google Shape;344;p26"/>
          <p:cNvCxnSpPr>
            <a:stCxn id="330" idx="4"/>
            <a:endCxn id="333" idx="0"/>
          </p:cNvCxnSpPr>
          <p:nvPr/>
        </p:nvCxnSpPr>
        <p:spPr>
          <a:xfrm>
            <a:off x="7553632" y="2444104"/>
            <a:ext cx="222600" cy="40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5" name="Google Shape;345;p26"/>
          <p:cNvCxnSpPr>
            <a:stCxn id="331" idx="4"/>
            <a:endCxn id="333" idx="0"/>
          </p:cNvCxnSpPr>
          <p:nvPr/>
        </p:nvCxnSpPr>
        <p:spPr>
          <a:xfrm flipH="1">
            <a:off x="7776123" y="2444104"/>
            <a:ext cx="222600" cy="40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6" name="Google Shape;346;p26"/>
          <p:cNvCxnSpPr>
            <a:stCxn id="332" idx="4"/>
            <a:endCxn id="334" idx="0"/>
          </p:cNvCxnSpPr>
          <p:nvPr/>
        </p:nvCxnSpPr>
        <p:spPr>
          <a:xfrm>
            <a:off x="6886015" y="3123063"/>
            <a:ext cx="222600" cy="40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7" name="Google Shape;347;p26"/>
          <p:cNvCxnSpPr>
            <a:stCxn id="332" idx="4"/>
            <a:endCxn id="335" idx="0"/>
          </p:cNvCxnSpPr>
          <p:nvPr/>
        </p:nvCxnSpPr>
        <p:spPr>
          <a:xfrm>
            <a:off x="6886015" y="3123063"/>
            <a:ext cx="667500" cy="40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48" name="Google Shape;348;p26"/>
          <p:cNvCxnSpPr>
            <a:stCxn id="333" idx="4"/>
            <a:endCxn id="334" idx="0"/>
          </p:cNvCxnSpPr>
          <p:nvPr/>
        </p:nvCxnSpPr>
        <p:spPr>
          <a:xfrm flipH="1">
            <a:off x="7108696" y="3123063"/>
            <a:ext cx="667500" cy="403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49" name="Google Shape;349;p26"/>
          <p:cNvSpPr/>
          <p:nvPr/>
        </p:nvSpPr>
        <p:spPr>
          <a:xfrm>
            <a:off x="6971020" y="2168929"/>
            <a:ext cx="275100" cy="2751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26"/>
          <p:cNvSpPr/>
          <p:nvPr/>
        </p:nvSpPr>
        <p:spPr>
          <a:xfrm>
            <a:off x="7193557" y="2847966"/>
            <a:ext cx="275100" cy="2751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27"/>
          <p:cNvSpPr txBox="1"/>
          <p:nvPr>
            <p:ph idx="1" type="body"/>
          </p:nvPr>
        </p:nvSpPr>
        <p:spPr>
          <a:xfrm>
            <a:off x="344501" y="1718700"/>
            <a:ext cx="2976600" cy="204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Pruning</a:t>
            </a:r>
            <a:endParaRPr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6"/>
                </a:solidFill>
                <a:latin typeface="Google Sans"/>
                <a:ea typeface="Google Sans"/>
                <a:cs typeface="Google Sans"/>
                <a:sym typeface="Google Sans"/>
              </a:rPr>
              <a:t>Quantization</a:t>
            </a:r>
            <a:endParaRPr b="1">
              <a:solidFill>
                <a:schemeClr val="accent6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Knowledge Distillation</a:t>
            </a:r>
            <a:endParaRPr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"/>
                <a:ea typeface="Google Sans"/>
                <a:cs typeface="Google Sans"/>
                <a:sym typeface="Google Sans"/>
              </a:rPr>
              <a:t>...</a:t>
            </a:r>
            <a:endParaRPr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56" name="Google Shape;356;p27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Compression Techniques</a:t>
            </a:r>
            <a:endParaRPr/>
          </a:p>
        </p:txBody>
      </p:sp>
      <p:sp>
        <p:nvSpPr>
          <p:cNvPr id="357" name="Google Shape;357;p27"/>
          <p:cNvSpPr/>
          <p:nvPr/>
        </p:nvSpPr>
        <p:spPr>
          <a:xfrm>
            <a:off x="4561575" y="4700"/>
            <a:ext cx="45870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Half-screen. Show presenter.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2" name="Google Shape;362;p28"/>
          <p:cNvCxnSpPr/>
          <p:nvPr/>
        </p:nvCxnSpPr>
        <p:spPr>
          <a:xfrm>
            <a:off x="3897648" y="2048501"/>
            <a:ext cx="2304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3" name="Google Shape;363;p28"/>
          <p:cNvSpPr txBox="1"/>
          <p:nvPr>
            <p:ph idx="4294967295" type="title"/>
          </p:nvPr>
        </p:nvSpPr>
        <p:spPr>
          <a:xfrm>
            <a:off x="344500" y="318856"/>
            <a:ext cx="4132200" cy="69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Quantization</a:t>
            </a:r>
            <a:endParaRPr/>
          </a:p>
        </p:txBody>
      </p:sp>
      <p:cxnSp>
        <p:nvCxnSpPr>
          <p:cNvPr id="364" name="Google Shape;364;p28"/>
          <p:cNvCxnSpPr/>
          <p:nvPr/>
        </p:nvCxnSpPr>
        <p:spPr>
          <a:xfrm>
            <a:off x="4012800" y="1574524"/>
            <a:ext cx="0" cy="304110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365" name="Google Shape;36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400000">
            <a:off x="8714486" y="2153311"/>
            <a:ext cx="2772800" cy="1117775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28"/>
          <p:cNvSpPr/>
          <p:nvPr/>
        </p:nvSpPr>
        <p:spPr>
          <a:xfrm>
            <a:off x="3967718" y="2003418"/>
            <a:ext cx="90300" cy="9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67" name="Google Shape;367;p28"/>
          <p:cNvCxnSpPr/>
          <p:nvPr/>
        </p:nvCxnSpPr>
        <p:spPr>
          <a:xfrm>
            <a:off x="3897648" y="3095094"/>
            <a:ext cx="2304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68" name="Google Shape;368;p28"/>
          <p:cNvCxnSpPr/>
          <p:nvPr/>
        </p:nvCxnSpPr>
        <p:spPr>
          <a:xfrm>
            <a:off x="3897648" y="4171830"/>
            <a:ext cx="230400" cy="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69" name="Google Shape;369;p28"/>
          <p:cNvSpPr txBox="1"/>
          <p:nvPr/>
        </p:nvSpPr>
        <p:spPr>
          <a:xfrm>
            <a:off x="3482645" y="1137490"/>
            <a:ext cx="10602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lt1"/>
                </a:solidFill>
                <a:latin typeface="Google Sans"/>
                <a:ea typeface="Google Sans"/>
                <a:cs typeface="Google Sans"/>
                <a:sym typeface="Google Sans"/>
              </a:rPr>
              <a:t>float32</a:t>
            </a:r>
            <a:endParaRPr i="1">
              <a:solidFill>
                <a:schemeClr val="lt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70" name="Google Shape;370;p28"/>
          <p:cNvSpPr/>
          <p:nvPr/>
        </p:nvSpPr>
        <p:spPr>
          <a:xfrm>
            <a:off x="3967718" y="2364369"/>
            <a:ext cx="90300" cy="9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28"/>
          <p:cNvSpPr/>
          <p:nvPr/>
        </p:nvSpPr>
        <p:spPr>
          <a:xfrm>
            <a:off x="3967718" y="2542165"/>
            <a:ext cx="90300" cy="9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28"/>
          <p:cNvSpPr/>
          <p:nvPr/>
        </p:nvSpPr>
        <p:spPr>
          <a:xfrm>
            <a:off x="3967718" y="2848714"/>
            <a:ext cx="90300" cy="9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28"/>
          <p:cNvSpPr/>
          <p:nvPr/>
        </p:nvSpPr>
        <p:spPr>
          <a:xfrm>
            <a:off x="3967718" y="2950324"/>
            <a:ext cx="90300" cy="9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28"/>
          <p:cNvSpPr/>
          <p:nvPr/>
        </p:nvSpPr>
        <p:spPr>
          <a:xfrm>
            <a:off x="3967718" y="3128367"/>
            <a:ext cx="90300" cy="9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" name="Google Shape;375;p28"/>
          <p:cNvSpPr/>
          <p:nvPr/>
        </p:nvSpPr>
        <p:spPr>
          <a:xfrm>
            <a:off x="3967718" y="3285253"/>
            <a:ext cx="90300" cy="9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28"/>
          <p:cNvSpPr/>
          <p:nvPr/>
        </p:nvSpPr>
        <p:spPr>
          <a:xfrm>
            <a:off x="3967718" y="3392775"/>
            <a:ext cx="90300" cy="9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" name="Google Shape;377;p28"/>
          <p:cNvSpPr/>
          <p:nvPr/>
        </p:nvSpPr>
        <p:spPr>
          <a:xfrm>
            <a:off x="3967718" y="3692655"/>
            <a:ext cx="90300" cy="9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28"/>
          <p:cNvSpPr/>
          <p:nvPr/>
        </p:nvSpPr>
        <p:spPr>
          <a:xfrm>
            <a:off x="3967718" y="3876071"/>
            <a:ext cx="90300" cy="90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28"/>
          <p:cNvSpPr txBox="1"/>
          <p:nvPr/>
        </p:nvSpPr>
        <p:spPr>
          <a:xfrm>
            <a:off x="3544298" y="2927870"/>
            <a:ext cx="3123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 Medium"/>
                <a:ea typeface="Google Sans Medium"/>
                <a:cs typeface="Google Sans Medium"/>
                <a:sym typeface="Google Sans Medium"/>
              </a:rPr>
              <a:t>0</a:t>
            </a:r>
            <a:endParaRPr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380" name="Google Shape;380;p28"/>
          <p:cNvSpPr txBox="1"/>
          <p:nvPr/>
        </p:nvSpPr>
        <p:spPr>
          <a:xfrm>
            <a:off x="2886613" y="1881262"/>
            <a:ext cx="10110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 Medium"/>
                <a:ea typeface="Google Sans Medium"/>
                <a:cs typeface="Google Sans Medium"/>
                <a:sym typeface="Google Sans Medium"/>
              </a:rPr>
              <a:t>max(</a:t>
            </a:r>
            <a:r>
              <a:rPr lang="en" sz="1200">
                <a:latin typeface="Google Sans Medium"/>
                <a:ea typeface="Google Sans Medium"/>
                <a:cs typeface="Google Sans Medium"/>
                <a:sym typeface="Google Sans Medium"/>
              </a:rPr>
              <a:t>|x</a:t>
            </a:r>
            <a:r>
              <a:rPr baseline="-25000" lang="en" sz="1200">
                <a:latin typeface="Google Sans Medium"/>
                <a:ea typeface="Google Sans Medium"/>
                <a:cs typeface="Google Sans Medium"/>
                <a:sym typeface="Google Sans Medium"/>
              </a:rPr>
              <a:t>f</a:t>
            </a:r>
            <a:r>
              <a:rPr lang="en" sz="1200">
                <a:latin typeface="Google Sans Medium"/>
                <a:ea typeface="Google Sans Medium"/>
                <a:cs typeface="Google Sans Medium"/>
                <a:sym typeface="Google Sans Medium"/>
              </a:rPr>
              <a:t>|</a:t>
            </a:r>
            <a:r>
              <a:rPr lang="en">
                <a:latin typeface="Google Sans Medium"/>
                <a:ea typeface="Google Sans Medium"/>
                <a:cs typeface="Google Sans Medium"/>
                <a:sym typeface="Google Sans Medium"/>
              </a:rPr>
              <a:t>)</a:t>
            </a:r>
            <a:endParaRPr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381" name="Google Shape;381;p28"/>
          <p:cNvSpPr txBox="1"/>
          <p:nvPr/>
        </p:nvSpPr>
        <p:spPr>
          <a:xfrm>
            <a:off x="2911270" y="4004591"/>
            <a:ext cx="1011000" cy="33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oogle Sans Medium"/>
                <a:ea typeface="Google Sans Medium"/>
                <a:cs typeface="Google Sans Medium"/>
                <a:sym typeface="Google Sans Medium"/>
              </a:rPr>
              <a:t>min(</a:t>
            </a:r>
            <a:r>
              <a:rPr lang="en" sz="1200">
                <a:latin typeface="Google Sans Medium"/>
                <a:ea typeface="Google Sans Medium"/>
                <a:cs typeface="Google Sans Medium"/>
                <a:sym typeface="Google Sans Medium"/>
              </a:rPr>
              <a:t>|x</a:t>
            </a:r>
            <a:r>
              <a:rPr baseline="-25000" lang="en" sz="1200">
                <a:latin typeface="Google Sans Medium"/>
                <a:ea typeface="Google Sans Medium"/>
                <a:cs typeface="Google Sans Medium"/>
                <a:sym typeface="Google Sans Medium"/>
              </a:rPr>
              <a:t>f</a:t>
            </a:r>
            <a:r>
              <a:rPr lang="en" sz="1200">
                <a:latin typeface="Google Sans Medium"/>
                <a:ea typeface="Google Sans Medium"/>
                <a:cs typeface="Google Sans Medium"/>
                <a:sym typeface="Google Sans Medium"/>
              </a:rPr>
              <a:t>|</a:t>
            </a:r>
            <a:r>
              <a:rPr lang="en">
                <a:latin typeface="Google Sans Medium"/>
                <a:ea typeface="Google Sans Medium"/>
                <a:cs typeface="Google Sans Medium"/>
                <a:sym typeface="Google Sans Medium"/>
              </a:rPr>
              <a:t>)</a:t>
            </a:r>
            <a:endParaRPr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inyMLx">
  <a:themeElements>
    <a:clrScheme name="Google Colours">
      <a:dk1>
        <a:srgbClr val="3C4043"/>
      </a:dk1>
      <a:lt1>
        <a:srgbClr val="5F6368"/>
      </a:lt1>
      <a:dk2>
        <a:srgbClr val="BDC1C6"/>
      </a:dk2>
      <a:lt2>
        <a:srgbClr val="F8F9FA"/>
      </a:lt2>
      <a:accent1>
        <a:srgbClr val="4285F4"/>
      </a:accent1>
      <a:accent2>
        <a:srgbClr val="EA4335"/>
      </a:accent2>
      <a:accent3>
        <a:srgbClr val="FBBC05"/>
      </a:accent3>
      <a:accent4>
        <a:srgbClr val="34A853"/>
      </a:accent4>
      <a:accent5>
        <a:srgbClr val="185ABC"/>
      </a:accent5>
      <a:accent6>
        <a:srgbClr val="B31412"/>
      </a:accent6>
      <a:hlink>
        <a:srgbClr val="1A73E8"/>
      </a:hlink>
      <a:folHlink>
        <a:srgbClr val="7B1F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