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comments+xml" PartName="/ppt/comments/comment1.xml"/>
  <Override ContentType="application/vnd.openxmlformats-officedocument.presentationml.notesSlide+xml" PartName="/ppt/notesSlides/notesSlide37.xml"/>
  <Override ContentType="application/vnd.openxmlformats-officedocument.presentationml.notesSlide+xml" PartName="/ppt/notesSlides/notesSlide29.xml"/>
  <Override ContentType="application/vnd.openxmlformats-officedocument.presentationml.notesSlide+xml" PartName="/ppt/notesSlides/notesSlide32.xml"/>
  <Override ContentType="application/vnd.openxmlformats-officedocument.presentationml.notesSlide+xml" PartName="/ppt/notesSlides/notesSlide45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28.xml"/>
  <Override ContentType="application/vnd.openxmlformats-officedocument.presentationml.notesSlide+xml" PartName="/ppt/notesSlides/notesSlide33.xml"/>
  <Override ContentType="application/vnd.openxmlformats-officedocument.presentationml.notesSlide+xml" PartName="/ppt/notesSlides/notesSlide41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42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34.xml"/>
  <Override ContentType="application/vnd.openxmlformats-officedocument.presentationml.notesSlide+xml" PartName="/ppt/notesSlides/notesSlide3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43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0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35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39.xml"/>
  <Override ContentType="application/vnd.openxmlformats-officedocument.presentationml.notesSlide+xml" PartName="/ppt/notesSlides/notesSlide31.xml"/>
  <Override ContentType="application/vnd.openxmlformats-officedocument.presentationml.notesSlide+xml" PartName="/ppt/notesSlides/notesSlide36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44.xml"/>
  <Override ContentType="application/vnd.openxmlformats-officedocument.presentationml.notesSlide+xml" PartName="/ppt/notesSlides/notesSlide27.xml"/>
  <Override ContentType="application/vnd.openxmlformats-officedocument.presentationml.notesSlide+xml" PartName="/ppt/notesSlides/notesSlide40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43.xml"/>
  <Override ContentType="application/vnd.openxmlformats-officedocument.presentationml.slide+xml" PartName="/ppt/slides/slide30.xml"/>
  <Override ContentType="application/vnd.openxmlformats-officedocument.presentationml.slide+xml" PartName="/ppt/slides/slide22.xml"/>
  <Override ContentType="application/vnd.openxmlformats-officedocument.presentationml.slide+xml" PartName="/ppt/slides/slide35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42.xml"/>
  <Override ContentType="application/vnd.openxmlformats-officedocument.presentationml.slide+xml" PartName="/ppt/slides/slide25.xml"/>
  <Override ContentType="application/vnd.openxmlformats-officedocument.presentationml.slide+xml" PartName="/ppt/slides/slide34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33.xml"/>
  <Override ContentType="application/vnd.openxmlformats-officedocument.presentationml.slide+xml" PartName="/ppt/slides/slide38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9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32.xml"/>
  <Override ContentType="application/vnd.openxmlformats-officedocument.presentationml.slide+xml" PartName="/ppt/slides/slide37.xml"/>
  <Override ContentType="application/vnd.openxmlformats-officedocument.presentationml.slide+xml" PartName="/ppt/slides/slide1.xml"/>
  <Override ContentType="application/vnd.openxmlformats-officedocument.presentationml.slide+xml" PartName="/ppt/slides/slide45.xml"/>
  <Override ContentType="application/vnd.openxmlformats-officedocument.presentationml.slide+xml" PartName="/ppt/slides/slide28.xml"/>
  <Override ContentType="application/vnd.openxmlformats-officedocument.presentationml.slide+xml" PartName="/ppt/slides/slide4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36.xml"/>
  <Override ContentType="application/vnd.openxmlformats-officedocument.presentationml.slide+xml" PartName="/ppt/slides/slide31.xml"/>
  <Override ContentType="application/vnd.openxmlformats-officedocument.presentationml.slide+xml" PartName="/ppt/slides/slide23.xml"/>
  <Override ContentType="application/vnd.openxmlformats-officedocument.presentationml.slide+xml" PartName="/ppt/slides/slide2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44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slide+xml" PartName="/ppt/slides/slide40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commentAuthors+xml" PartName="/ppt/commentAuthors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7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  <p:sldId id="282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294" r:id="rId44"/>
    <p:sldId id="295" r:id="rId45"/>
    <p:sldId id="296" r:id="rId46"/>
    <p:sldId id="297" r:id="rId47"/>
    <p:sldId id="298" r:id="rId48"/>
    <p:sldId id="299" r:id="rId49"/>
    <p:sldId id="300" r:id="rId50"/>
  </p:sldIdLst>
  <p:sldSz cy="5143500" cx="9144000"/>
  <p:notesSz cx="6858000" cy="9144000"/>
  <p:embeddedFontLst>
    <p:embeddedFont>
      <p:font typeface="Roboto"/>
      <p:regular r:id="rId51"/>
      <p:bold r:id="rId52"/>
      <p:italic r:id="rId53"/>
      <p:boldItalic r:id="rId54"/>
    </p:embeddedFont>
    <p:embeddedFont>
      <p:font typeface="Google Sans"/>
      <p:regular r:id="rId55"/>
      <p:bold r:id="rId56"/>
      <p:italic r:id="rId57"/>
      <p:boldItalic r:id="rId58"/>
    </p:embeddedFont>
    <p:embeddedFont>
      <p:font typeface="Google Sans Medium"/>
      <p:regular r:id="rId59"/>
      <p:bold r:id="rId60"/>
      <p:italic r:id="rId61"/>
      <p:boldItalic r:id="rId62"/>
    </p:embeddedFont>
    <p:embeddedFont>
      <p:font typeface="Helvetica Neue Light"/>
      <p:regular r:id="rId63"/>
      <p:bold r:id="rId64"/>
      <p:italic r:id="rId65"/>
      <p:boldItalic r:id="rId66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Author clrIdx="0" id="0" initials="" lastIdx="1" name="Dhilan Ramaprasad"/>
</p:cmAuthorLst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40" Type="http://schemas.openxmlformats.org/officeDocument/2006/relationships/slide" Target="slides/slide35.xml"/><Relationship Id="rId42" Type="http://schemas.openxmlformats.org/officeDocument/2006/relationships/slide" Target="slides/slide37.xml"/><Relationship Id="rId41" Type="http://schemas.openxmlformats.org/officeDocument/2006/relationships/slide" Target="slides/slide36.xml"/><Relationship Id="rId44" Type="http://schemas.openxmlformats.org/officeDocument/2006/relationships/slide" Target="slides/slide39.xml"/><Relationship Id="rId43" Type="http://schemas.openxmlformats.org/officeDocument/2006/relationships/slide" Target="slides/slide38.xml"/><Relationship Id="rId46" Type="http://schemas.openxmlformats.org/officeDocument/2006/relationships/slide" Target="slides/slide41.xml"/><Relationship Id="rId45" Type="http://schemas.openxmlformats.org/officeDocument/2006/relationships/slide" Target="slides/slide40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commentAuthors" Target="commentAuthor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48" Type="http://schemas.openxmlformats.org/officeDocument/2006/relationships/slide" Target="slides/slide43.xml"/><Relationship Id="rId47" Type="http://schemas.openxmlformats.org/officeDocument/2006/relationships/slide" Target="slides/slide42.xml"/><Relationship Id="rId49" Type="http://schemas.openxmlformats.org/officeDocument/2006/relationships/slide" Target="slides/slide44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33" Type="http://schemas.openxmlformats.org/officeDocument/2006/relationships/slide" Target="slides/slide28.xml"/><Relationship Id="rId32" Type="http://schemas.openxmlformats.org/officeDocument/2006/relationships/slide" Target="slides/slide27.xml"/><Relationship Id="rId35" Type="http://schemas.openxmlformats.org/officeDocument/2006/relationships/slide" Target="slides/slide30.xml"/><Relationship Id="rId34" Type="http://schemas.openxmlformats.org/officeDocument/2006/relationships/slide" Target="slides/slide29.xml"/><Relationship Id="rId37" Type="http://schemas.openxmlformats.org/officeDocument/2006/relationships/slide" Target="slides/slide32.xml"/><Relationship Id="rId36" Type="http://schemas.openxmlformats.org/officeDocument/2006/relationships/slide" Target="slides/slide31.xml"/><Relationship Id="rId39" Type="http://schemas.openxmlformats.org/officeDocument/2006/relationships/slide" Target="slides/slide34.xml"/><Relationship Id="rId38" Type="http://schemas.openxmlformats.org/officeDocument/2006/relationships/slide" Target="slides/slide33.xml"/><Relationship Id="rId62" Type="http://schemas.openxmlformats.org/officeDocument/2006/relationships/font" Target="fonts/GoogleSansMedium-boldItalic.fntdata"/><Relationship Id="rId61" Type="http://schemas.openxmlformats.org/officeDocument/2006/relationships/font" Target="fonts/GoogleSansMedium-italic.fntdata"/><Relationship Id="rId20" Type="http://schemas.openxmlformats.org/officeDocument/2006/relationships/slide" Target="slides/slide15.xml"/><Relationship Id="rId64" Type="http://schemas.openxmlformats.org/officeDocument/2006/relationships/font" Target="fonts/HelveticaNeueLight-bold.fntdata"/><Relationship Id="rId63" Type="http://schemas.openxmlformats.org/officeDocument/2006/relationships/font" Target="fonts/HelveticaNeueLight-regular.fntdata"/><Relationship Id="rId22" Type="http://schemas.openxmlformats.org/officeDocument/2006/relationships/slide" Target="slides/slide17.xml"/><Relationship Id="rId66" Type="http://schemas.openxmlformats.org/officeDocument/2006/relationships/font" Target="fonts/HelveticaNeueLight-boldItalic.fntdata"/><Relationship Id="rId21" Type="http://schemas.openxmlformats.org/officeDocument/2006/relationships/slide" Target="slides/slide16.xml"/><Relationship Id="rId65" Type="http://schemas.openxmlformats.org/officeDocument/2006/relationships/font" Target="fonts/HelveticaNeueLight-italic.fntdata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60" Type="http://schemas.openxmlformats.org/officeDocument/2006/relationships/font" Target="fonts/GoogleSansMedium-bold.fntdata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29" Type="http://schemas.openxmlformats.org/officeDocument/2006/relationships/slide" Target="slides/slide24.xml"/><Relationship Id="rId51" Type="http://schemas.openxmlformats.org/officeDocument/2006/relationships/font" Target="fonts/Roboto-regular.fntdata"/><Relationship Id="rId50" Type="http://schemas.openxmlformats.org/officeDocument/2006/relationships/slide" Target="slides/slide45.xml"/><Relationship Id="rId53" Type="http://schemas.openxmlformats.org/officeDocument/2006/relationships/font" Target="fonts/Roboto-italic.fntdata"/><Relationship Id="rId52" Type="http://schemas.openxmlformats.org/officeDocument/2006/relationships/font" Target="fonts/Roboto-bold.fntdata"/><Relationship Id="rId11" Type="http://schemas.openxmlformats.org/officeDocument/2006/relationships/slide" Target="slides/slide6.xml"/><Relationship Id="rId55" Type="http://schemas.openxmlformats.org/officeDocument/2006/relationships/font" Target="fonts/GoogleSans-regular.fntdata"/><Relationship Id="rId10" Type="http://schemas.openxmlformats.org/officeDocument/2006/relationships/slide" Target="slides/slide5.xml"/><Relationship Id="rId54" Type="http://schemas.openxmlformats.org/officeDocument/2006/relationships/font" Target="fonts/Roboto-boldItalic.fntdata"/><Relationship Id="rId13" Type="http://schemas.openxmlformats.org/officeDocument/2006/relationships/slide" Target="slides/slide8.xml"/><Relationship Id="rId57" Type="http://schemas.openxmlformats.org/officeDocument/2006/relationships/font" Target="fonts/GoogleSans-italic.fntdata"/><Relationship Id="rId12" Type="http://schemas.openxmlformats.org/officeDocument/2006/relationships/slide" Target="slides/slide7.xml"/><Relationship Id="rId56" Type="http://schemas.openxmlformats.org/officeDocument/2006/relationships/font" Target="fonts/GoogleSans-bold.fntdata"/><Relationship Id="rId15" Type="http://schemas.openxmlformats.org/officeDocument/2006/relationships/slide" Target="slides/slide10.xml"/><Relationship Id="rId59" Type="http://schemas.openxmlformats.org/officeDocument/2006/relationships/font" Target="fonts/GoogleSansMedium-regular.fntdata"/><Relationship Id="rId14" Type="http://schemas.openxmlformats.org/officeDocument/2006/relationships/slide" Target="slides/slide9.xml"/><Relationship Id="rId58" Type="http://schemas.openxmlformats.org/officeDocument/2006/relationships/font" Target="fonts/GoogleSans-boldItalic.fntdata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comments/comment1.xml><?xml version="1.0" encoding="utf-8"?>
<p:cmLs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m authorId="0" idx="1" dt="2020-11-16T20:15:35.547">
    <p:pos x="1774" y="943"/>
    <p:text>@sarah_grafman@harvard.edu UPDATED!!
_Assigned to LOL X_</p:text>
  </p:cm>
</p:cmLst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office&amp;i=708890" TargetMode="External"/><Relationship Id="rId3" Type="http://schemas.openxmlformats.org/officeDocument/2006/relationships/hyperlink" Target="https://thenounproject.com/search/?q=industry&amp;i=3321404" TargetMode="Externa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arch.creativecommons.org/photos/5d133195-bbc7-46b8-a18c-e2610b79bb4c" TargetMode="Externa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office&amp;i=708890" TargetMode="External"/><Relationship Id="rId3" Type="http://schemas.openxmlformats.org/officeDocument/2006/relationships/hyperlink" Target="https://thenounproject.com/search/?q=industry&amp;i=3321404" TargetMode="External"/></Relationships>
</file>

<file path=ppt/notesSlides/_rels/notesSlide3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office&amp;i=708890" TargetMode="External"/><Relationship Id="rId3" Type="http://schemas.openxmlformats.org/officeDocument/2006/relationships/hyperlink" Target="https://thenounproject.com/search/?q=industry&amp;i=3321404" TargetMode="External"/></Relationships>
</file>

<file path=ppt/notesSlides/_rels/notesSlide3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yes+no&amp;i=1896716" TargetMode="External"/><Relationship Id="rId3" Type="http://schemas.openxmlformats.org/officeDocument/2006/relationships/hyperlink" Target="https://thenounproject.com/search/?q=x&amp;i=2222123" TargetMode="Externa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office&amp;i=708890" TargetMode="External"/><Relationship Id="rId3" Type="http://schemas.openxmlformats.org/officeDocument/2006/relationships/hyperlink" Target="https://thenounproject.com/search/?q=industry&amp;i=3321404" TargetMode="External"/></Relationships>
</file>

<file path=ppt/notesSlides/_rels/notesSlide4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yes+no&amp;i=1896716" TargetMode="External"/><Relationship Id="rId3" Type="http://schemas.openxmlformats.org/officeDocument/2006/relationships/hyperlink" Target="https://thenounproject.com/search/?q=x&amp;i=2222123" TargetMode="External"/></Relationships>
</file>

<file path=ppt/notesSlides/_rels/notesSlide4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yes+no&amp;i=1896716" TargetMode="External"/><Relationship Id="rId3" Type="http://schemas.openxmlformats.org/officeDocument/2006/relationships/hyperlink" Target="https://thenounproject.com/search/?q=x&amp;i=2222123" TargetMode="External"/></Relationships>
</file>

<file path=ppt/notesSlides/_rels/notesSlide4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yes+no&amp;i=1896716" TargetMode="External"/><Relationship Id="rId3" Type="http://schemas.openxmlformats.org/officeDocument/2006/relationships/hyperlink" Target="https://thenounproject.com/search/?q=x&amp;i=2222123" TargetMode="External"/></Relationships>
</file>

<file path=ppt/notesSlides/_rels/notesSlide4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thenounproject.com/search/?q=yes+no&amp;i=1896716" TargetMode="External"/><Relationship Id="rId3" Type="http://schemas.openxmlformats.org/officeDocument/2006/relationships/hyperlink" Target="https://thenounproject.com/search/?q=x&amp;i=2222123" TargetMode="External"/></Relationships>
</file>

<file path=ppt/notesSlides/_rels/notesSlide4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hyperlink" Target="https://search.creativecommons.org/photos/461efedc-dfad-412c-b7be-6996b466f113" TargetMode="Externa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94db9f9f78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94db9f9f78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 this video, I want to emphasize exactly what we </a:t>
            </a:r>
            <a:r>
              <a:rPr lang="en"/>
              <a:t>learned</a:t>
            </a:r>
            <a:r>
              <a:rPr lang="en"/>
              <a:t> in </a:t>
            </a:r>
            <a:r>
              <a:rPr lang="en"/>
              <a:t>the past in Course 1 and how that connects to some of the things we will focus on in course 2.</a:t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a1681a7316_0_1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a1681a7316_0_1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88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ga8813c614c_2_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0" name="Google Shape;290;ga8813c614c_2_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38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ga1681a7316_0_3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0" name="Google Shape;340;ga1681a7316_0_3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https://thenounproject.com/search/?q=dim+light&amp;i=2394116</a:t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393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Google Shape;394;ga1681a7316_0_3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5" name="Google Shape;395;ga1681a7316_0_3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https://thenounproject.com/search/?q=dim+light&amp;i=2394116</a:t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37" name="Shape 4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8" name="Google Shape;438;ga8813c614c_2_1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9" name="Google Shape;439;ga8813c614c_2_1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484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a1681a7316_0_48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a1681a7316_0_48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3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a1681a7316_0_52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3" name="Google Shape;533;ga1681a7316_0_52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8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a1681a7316_0_5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a1681a7316_0_5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5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ga1681a7316_0_6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7" name="Google Shape;627;ga1681a7316_0_6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2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a1681a7316_0_6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a1681a7316_0_6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743cc548f_0_6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6" name="Google Shape;106;ga743cc548f_0_6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9" name="Shape 7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Google Shape;720;ga1681a7316_0_71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1" name="Google Shape;721;ga1681a7316_0_71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66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ga1681a7316_0_7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8" name="Google Shape;768;ga1681a7316_0_7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Home: https://thenounproject.com/search/?q=home&amp;i=3482656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https://thenounproject.com/search/?q=office&amp;i=708890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Industry: </a:t>
            </a:r>
            <a:r>
              <a:rPr lang="en" sz="1300" u="sng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https://thenounproject.com/search/?q=industry&amp;i=3321404</a:t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2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ga8813c614c_0_35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84" name="Google Shape;784;ga8813c614c_0_35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9" name="Shape 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0" name="Google Shape;830;ga87b366194_0_9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1" name="Google Shape;831;ga87b366194_0_9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u="sng">
                <a:solidFill>
                  <a:schemeClr val="hlink"/>
                </a:solidFill>
                <a:hlinkClick r:id="rId2"/>
              </a:rPr>
              <a:t>https://search.creativecommons.org/photos/5d133195-bbc7-46b8-a18c-e2610b79bb4c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Camera from course kit image!!  (Ours!)</a:t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69" name="Shape 8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" name="Google Shape;870;ga1681a7316_0_82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1" name="Google Shape;871;ga1681a7316_0_82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https://search.creativecommons.org/photos/5d133195-bbc7-46b8-a18c-e2610b79bb4c</a:t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9" name="Shape 9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0" name="Google Shape;910;ga87b366194_0_2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1" name="Google Shape;911;ga87b366194_0_2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https://lib.dr.iastate.edu/cgi/viewcontent.cgi?article=8563&amp;context=etd</a:t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9" name="Shape 9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0" name="Google Shape;950;ga87b366194_0_1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1" name="Google Shape;951;ga87b366194_0_1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https://lib.dr.iastate.edu/cgi/viewcontent.cgi?article=8563&amp;context=etd</a:t>
            </a: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2" name="Shape 9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" name="Google Shape;993;ga87b366194_0_2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4" name="Google Shape;994;ga87b366194_0_2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https://lib.dr.iastate.edu/cgi/viewcontent.cgi?article=8563&amp;context=etd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2" name="Shape 10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3" name="Google Shape;1033;gab0d26e586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34" name="Google Shape;1034;gab0d26e586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https://lib.dr.iastate.edu/cgi/viewcontent.cgi?article=8563&amp;context=etd</a:t>
            </a:r>
            <a:endParaRPr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72" name="Shape 10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3" name="Google Shape;1073;gab0d26e586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4" name="Google Shape;1074;gab0d26e586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https://lib.dr.iastate.edu/cgi/viewcontent.cgi?article=8563&amp;context=etd</a:t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a8813c614c_0_3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a8813c614c_0_3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Emphasize the unique things in each of these.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Home: https://thenounproject.com/search/?q=home&amp;i=3482656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https://thenounproject.com/search/?q=office&amp;i=708890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Industry: </a:t>
            </a:r>
            <a:r>
              <a:rPr lang="en" sz="1300" u="sng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https://thenounproject.com/search/?q=industry&amp;i=3321404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2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3" name="Google Shape;1113;ga1681a7316_0_96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4" name="Google Shape;1114;ga1681a7316_0_96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https://thenounproject.com/photo/rear-view-of-two-business-people-walking-through-office-corridor-0gzXjb/</a:t>
            </a:r>
            <a:endParaRPr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3" name="Shape 1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4" name="Google Shape;1154;ga8813c614c_3_11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5" name="Google Shape;1155;ga8813c614c_3_11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6" name="Shape 1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7" name="Google Shape;1197;ga1681a7316_0_107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8" name="Google Shape;1198;ga1681a7316_0_107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39" name="Shape 1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0" name="Google Shape;1240;ga1681a7316_0_1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1" name="Google Shape;1241;ga1681a7316_0_1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2" name="Shape 1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3" name="Google Shape;1283;ga1681a7316_0_7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84" name="Google Shape;1284;ga1681a7316_0_7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Home: https://thenounproject.com/search/?q=home&amp;i=3482656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https://thenounproject.com/search/?q=office&amp;i=708890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Industry: </a:t>
            </a:r>
            <a:r>
              <a:rPr lang="en" sz="1300" u="sng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https://thenounproject.com/search/?q=industry&amp;i=3321404</a:t>
            </a:r>
            <a:endParaRPr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8" name="Shape 1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9" name="Google Shape;1299;ga1681a7316_0_12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0" name="Google Shape;1300;ga1681a7316_0_12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>
                <a:solidFill>
                  <a:schemeClr val="dk1"/>
                </a:solidFill>
              </a:rPr>
              <a:t>https://commons.wikimedia.org/wiki/File:Autoencoder_schema.png</a:t>
            </a:r>
            <a:endParaRPr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45" name="Shape 1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6" name="Google Shape;1346;ga1681a7316_0_12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47" name="Google Shape;1347;ga1681a7316_0_12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https://en.wikipedia.org/wiki/MEMS_magnetic_field_sensor#/media/File:Motorola_Xoom_-_AKM_Semiconductor_AKM8975-1693.jpg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95" name="Shape 13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6" name="Google Shape;1396;ga1681a7316_0_12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97" name="Google Shape;1397;ga1681a7316_0_12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https://commons.wikimedia.org/wiki/File:Marine_generator.jpg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44" name="Shape 14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5" name="Google Shape;1445;ga9e732f410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6" name="Google Shape;1446;ga9e732f410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6" name="Shape 1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7" name="Google Shape;1497;ga9e732f410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98" name="Google Shape;1498;ga9e732f410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https://thenounproject.com/search/?q=yes+no&amp;i=1896716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https://thenounproject.com/search/?q=x&amp;i=2222123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a1681a7316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a1681a7316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Home: https://thenounproject.com/search/?q=home&amp;i=3482656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Office: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https://thenounproject.com/search/?q=office&amp;i=708890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Industry: </a:t>
            </a:r>
            <a:r>
              <a:rPr lang="en" sz="1300" u="sng">
                <a:solidFill>
                  <a:srgbClr val="1A73E8"/>
                </a:solidFill>
                <a:latin typeface="Roboto"/>
                <a:ea typeface="Roboto"/>
                <a:cs typeface="Roboto"/>
                <a:sym typeface="Roboto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https://thenounproject.com/search/?q=industry&amp;i=3321404</a:t>
            </a:r>
            <a:endParaRPr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42" name="Shape 15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3" name="Google Shape;1543;gab0d26e586_0_10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4" name="Google Shape;1544;gab0d26e586_0_10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https://thenounproject.com/search/?q=yes+no&amp;i=1896716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https://thenounproject.com/search/?q=x&amp;i=2222123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89" name="Shape 1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0" name="Google Shape;1590;gab0d26e586_0_3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1" name="Google Shape;1591;gab0d26e586_0_3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https://thenounproject.com/search/?q=yes+no&amp;i=1896716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https://thenounproject.com/search/?q=x&amp;i=2222123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7" name="Shape 16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" name="Google Shape;1638;gab0d26e586_0_8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9" name="Google Shape;1639;gab0d26e586_0_8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https://thenounproject.com/search/?q=yes+no&amp;i=1896716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https://thenounproject.com/search/?q=x&amp;i=2222123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5" name="Shape 16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6" name="Google Shape;1686;gab0d26e586_0_3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7" name="Google Shape;1687;gab0d26e586_0_3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2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https://thenounproject.com/search/?q=yes+no&amp;i=1896716</a:t>
            </a:r>
            <a:endParaRPr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" u="sng">
                <a:solidFill>
                  <a:srgbClr val="1A73E8"/>
                </a:solidFill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https://thenounproject.com/search/?q=x&amp;i=2222123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4" name="Shape 17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5" name="Google Shape;1705;ga8813c614c_3_1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6" name="Google Shape;1706;ga8813c614c_3_1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5" name="Shape 17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6" name="Google Shape;1726;ga87b366194_0_4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7" name="Google Shape;1727;ga87b366194_0_4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a8813c614c_0_1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a8813c614c_0_1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Or perhaps you’ve said Alexa.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Note: While these are all examples of TinyML, as they are implemented today -- they aren’t necessarily tiny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Recall what I said, tinyML is all about on-device intelligence on battery power devices like a coin-cell!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These devices are tethered into the wall, and rely on charging continuously.</a:t>
            </a:r>
            <a:endParaRPr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"/>
              <a:t>So while they are indicative of tiny, they aren’t really tiny implementations. 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--------</a:t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 </a:t>
            </a:r>
            <a:r>
              <a:rPr lang="en" u="sng">
                <a:solidFill>
                  <a:schemeClr val="hlink"/>
                </a:solidFill>
                <a:hlinkClick r:id="rId2"/>
              </a:rPr>
              <a:t>https://search.creativecommons.org/photos/461efedc-dfad-412c-b7be-6996b466f113</a:t>
            </a:r>
            <a:br>
              <a:rPr lang="en"/>
            </a:br>
            <a:r>
              <a:rPr lang="en"/>
              <a:t>Edits to make GIF mine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a8813c614c_2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a8813c614c_2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ga8813c614c_2_12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4" name="Google Shape;204;ga8813c614c_2_12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4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a1681a7316_0_15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a1681a7316_0_15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https://thenounproject.com/search/?q=audio&amp;i=2634990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ga8813c614c_2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9" name="Google Shape;229;ga8813c614c_2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Crimson">
  <p:cSld name="CUSTOM">
    <p:bg>
      <p:bgPr>
        <a:solidFill>
          <a:srgbClr val="A51C30"/>
        </a:solidFill>
      </p:bgPr>
    </p:bg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0" name="Google Shape;10;p2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Orange">
  <p:cSld name="TITLE_2_3_1_1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3" name="Google Shape;53;p11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4" name="Google Shape;54;p11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55" name="Google Shape;55;p11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56" name="Google Shape;56;p11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57" name="Google Shape;57;p11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2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ullscreen">
  <p:cSld name="Blank_4"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3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62" name="Google Shape;62;p13"/>
          <p:cNvSpPr/>
          <p:nvPr/>
        </p:nvSpPr>
        <p:spPr>
          <a:xfrm>
            <a:off x="-18050" y="0"/>
            <a:ext cx="9162000" cy="5143500"/>
          </a:xfrm>
          <a:prstGeom prst="rect">
            <a:avLst/>
          </a:prstGeom>
          <a:solidFill>
            <a:srgbClr val="F1F3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Fullscreen</a:t>
            </a:r>
            <a:endParaRPr b="1" sz="3000"/>
          </a:p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b="1" lang="en" sz="3000"/>
              <a:t>Show Presenter</a:t>
            </a:r>
            <a:endParaRPr b="1" i="0" sz="3000" u="none" cap="none" strike="noStrike"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">
  <p:cSld name="TITLE_2_2_1">
    <p:bg>
      <p:bgPr>
        <a:solidFill>
          <a:srgbClr val="F1F3F4"/>
        </a:solidFill>
      </p:bgPr>
    </p:bg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4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14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66" name="Google Shape;66;p14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67" name="Google Shape;67;p1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68" name="Google Shape;68;p14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Crimson Flip">
  <p:cSld name="TITLE_2_2_1_2">
    <p:bg>
      <p:bgPr>
        <a:solidFill>
          <a:srgbClr val="F1F3F4"/>
        </a:solidFill>
      </p:bgPr>
    </p:bg>
    <p:spTree>
      <p:nvGrpSpPr>
        <p:cNvPr id="69" name="Shape 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Google Shape;70;p15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15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2" name="Google Shape;72;p15"/>
          <p:cNvSpPr txBox="1"/>
          <p:nvPr>
            <p:ph type="title"/>
          </p:nvPr>
        </p:nvSpPr>
        <p:spPr>
          <a:xfrm>
            <a:off x="4992700" y="603900"/>
            <a:ext cx="3864600" cy="969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3" name="Google Shape;73;p1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">
  <p:cSld name="TITLE_2_2_1_1">
    <p:bg>
      <p:bgPr>
        <a:solidFill>
          <a:srgbClr val="F1F3F4"/>
        </a:solidFill>
      </p:bgPr>
    </p:bg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6" name="Google Shape;76;p16"/>
          <p:cNvSpPr txBox="1"/>
          <p:nvPr>
            <p:ph idx="1" type="body"/>
          </p:nvPr>
        </p:nvSpPr>
        <p:spPr>
          <a:xfrm>
            <a:off x="3445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7" name="Google Shape;77;p16"/>
          <p:cNvSpPr txBox="1"/>
          <p:nvPr>
            <p:ph type="title"/>
          </p:nvPr>
        </p:nvSpPr>
        <p:spPr>
          <a:xfrm>
            <a:off x="3445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78" name="Google Shape;78;p1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79" name="Google Shape;79;p16"/>
          <p:cNvSpPr txBox="1"/>
          <p:nvPr>
            <p:ph idx="2" type="body"/>
          </p:nvPr>
        </p:nvSpPr>
        <p:spPr>
          <a:xfrm>
            <a:off x="344501" y="4743625"/>
            <a:ext cx="4345800" cy="375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2860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22860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22860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22860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22860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22860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22860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22860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22860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Google Sans"/>
              <a:buNone/>
              <a:defRPr i="0" sz="600" u="none" cap="none" strike="noStrike">
                <a:solidFill>
                  <a:srgbClr val="000000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Orange Flip">
  <p:cSld name="TITLE_2_2_1_1_1">
    <p:bg>
      <p:bgPr>
        <a:solidFill>
          <a:srgbClr val="F1F3F4"/>
        </a:solidFill>
      </p:bgPr>
    </p:bg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7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2" name="Google Shape;82;p17"/>
          <p:cNvSpPr txBox="1"/>
          <p:nvPr>
            <p:ph idx="1" type="body"/>
          </p:nvPr>
        </p:nvSpPr>
        <p:spPr>
          <a:xfrm>
            <a:off x="4992701" y="1718700"/>
            <a:ext cx="2976600" cy="2046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83" name="Google Shape;83;p17"/>
          <p:cNvSpPr txBox="1"/>
          <p:nvPr>
            <p:ph type="title"/>
          </p:nvPr>
        </p:nvSpPr>
        <p:spPr>
          <a:xfrm>
            <a:off x="4992700" y="603900"/>
            <a:ext cx="3864600" cy="96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000"/>
              <a:buFont typeface="Helvetica Neue Light"/>
              <a:buNone/>
              <a:defRPr b="0" i="0" sz="30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84" name="Google Shape;84;p1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Half Color Grey - Blank">
  <p:cSld name="Blank_3">
    <p:bg>
      <p:bgPr>
        <a:solidFill>
          <a:srgbClr val="F1F3F4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p18"/>
          <p:cNvSpPr/>
          <p:nvPr/>
        </p:nvSpPr>
        <p:spPr>
          <a:xfrm>
            <a:off x="-18050" y="0"/>
            <a:ext cx="45897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Crimson">
  <p:cSld name="CUSTOM_2_1_1">
    <p:bg>
      <p:bgPr>
        <a:solidFill>
          <a:srgbClr val="FFFFFF"/>
        </a:solidFill>
      </p:bgPr>
    </p:bg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9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89" name="Google Shape;89;p19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A51C3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0" name="Google Shape;90;p19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  <p:sp>
        <p:nvSpPr>
          <p:cNvPr id="91" name="Google Shape;91;p19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over Slide - Orange">
  <p:cSld name="CUSTOM_2_1_1_1">
    <p:bg>
      <p:bgPr>
        <a:solidFill>
          <a:srgbClr val="FFFFFF"/>
        </a:solidFill>
      </p:bgPr>
    </p:bg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p20"/>
          <p:cNvSpPr txBox="1"/>
          <p:nvPr>
            <p:ph idx="1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400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4" name="Google Shape;94;p20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defRPr sz="5500">
                <a:solidFill>
                  <a:srgbClr val="3C4043"/>
                </a:solidFill>
                <a:latin typeface="Google Sans Medium"/>
                <a:ea typeface="Google Sans Medium"/>
                <a:cs typeface="Google Sans Medium"/>
                <a:sym typeface="Google Sans Medium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/>
            </a:lvl9pPr>
          </a:lstStyle>
          <a:p/>
        </p:txBody>
      </p:sp>
      <p:sp>
        <p:nvSpPr>
          <p:cNvPr id="95" name="Google Shape;95;p20"/>
          <p:cNvSpPr/>
          <p:nvPr/>
        </p:nvSpPr>
        <p:spPr>
          <a:xfrm>
            <a:off x="522575" y="3458700"/>
            <a:ext cx="465900" cy="94500"/>
          </a:xfrm>
          <a:prstGeom prst="roundRect">
            <a:avLst>
              <a:gd fmla="val 50000" name="adj"/>
            </a:avLst>
          </a:prstGeom>
          <a:solidFill>
            <a:srgbClr val="EA86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6" name="Google Shape;96;p20"/>
          <p:cNvSpPr txBox="1"/>
          <p:nvPr>
            <p:ph idx="2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9AA0A6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rtl="0">
              <a:spcBef>
                <a:spcPts val="2200"/>
              </a:spcBef>
              <a:spcAft>
                <a:spcPts val="0"/>
              </a:spcAft>
              <a:buNone/>
              <a:defRPr sz="1800"/>
            </a:lvl2pPr>
            <a:lvl3pPr lvl="2" rtl="0">
              <a:spcBef>
                <a:spcPts val="2200"/>
              </a:spcBef>
              <a:spcAft>
                <a:spcPts val="0"/>
              </a:spcAft>
              <a:buNone/>
              <a:defRPr sz="1800"/>
            </a:lvl3pPr>
            <a:lvl4pPr lvl="3" rtl="0">
              <a:spcBef>
                <a:spcPts val="2200"/>
              </a:spcBef>
              <a:spcAft>
                <a:spcPts val="0"/>
              </a:spcAft>
              <a:buNone/>
              <a:defRPr sz="1800"/>
            </a:lvl4pPr>
            <a:lvl5pPr lvl="4" rtl="0">
              <a:spcBef>
                <a:spcPts val="2200"/>
              </a:spcBef>
              <a:spcAft>
                <a:spcPts val="0"/>
              </a:spcAft>
              <a:buNone/>
              <a:defRPr sz="1800"/>
            </a:lvl5pPr>
            <a:lvl6pPr lvl="5" rtl="0">
              <a:spcBef>
                <a:spcPts val="2200"/>
              </a:spcBef>
              <a:spcAft>
                <a:spcPts val="0"/>
              </a:spcAft>
              <a:buNone/>
              <a:defRPr sz="1800"/>
            </a:lvl6pPr>
            <a:lvl7pPr lvl="6" rtl="0">
              <a:spcBef>
                <a:spcPts val="2200"/>
              </a:spcBef>
              <a:spcAft>
                <a:spcPts val="0"/>
              </a:spcAft>
              <a:buNone/>
              <a:defRPr sz="1800"/>
            </a:lvl7pPr>
            <a:lvl8pPr lvl="7" rtl="0">
              <a:spcBef>
                <a:spcPts val="2200"/>
              </a:spcBef>
              <a:spcAft>
                <a:spcPts val="0"/>
              </a:spcAft>
              <a:buNone/>
              <a:defRPr sz="1800"/>
            </a:lvl8pPr>
            <a:lvl9pPr lvl="8" rtl="0">
              <a:spcBef>
                <a:spcPts val="2200"/>
              </a:spcBef>
              <a:spcAft>
                <a:spcPts val="0"/>
              </a:spcAft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ivider - Orange">
  <p:cSld name="CUSTOM_1">
    <p:bg>
      <p:bgPr>
        <a:solidFill>
          <a:srgbClr val="EA8600"/>
        </a:solidFill>
      </p:bgPr>
    </p:bg>
    <p:spTree>
      <p:nvGrpSpPr>
        <p:cNvPr id="12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50" y="4524000"/>
            <a:ext cx="9144000" cy="619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FFFFFF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cxnSp>
        <p:nvCxnSpPr>
          <p:cNvPr id="14" name="Google Shape;14;p3"/>
          <p:cNvCxnSpPr/>
          <p:nvPr/>
        </p:nvCxnSpPr>
        <p:spPr>
          <a:xfrm rot="10800000">
            <a:off x="426304" y="1476158"/>
            <a:ext cx="0" cy="1869900"/>
          </a:xfrm>
          <a:prstGeom prst="straightConnector1">
            <a:avLst/>
          </a:prstGeom>
          <a:noFill/>
          <a:ln cap="flat" cmpd="sng" w="25400">
            <a:solidFill>
              <a:srgbClr val="FFFFFF"/>
            </a:solidFill>
            <a:prstDash val="solid"/>
            <a:miter lim="400000"/>
            <a:headEnd len="sm" w="sm" type="none"/>
            <a:tailEnd len="sm" w="sm" type="none"/>
          </a:ln>
        </p:spPr>
      </p:cxnSp>
      <p:sp>
        <p:nvSpPr>
          <p:cNvPr id="15" name="Google Shape;15;p3"/>
          <p:cNvSpPr txBox="1"/>
          <p:nvPr>
            <p:ph type="title"/>
          </p:nvPr>
        </p:nvSpPr>
        <p:spPr>
          <a:xfrm>
            <a:off x="962188" y="2048788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3200"/>
              <a:buFont typeface="Google Sans"/>
              <a:buNone/>
              <a:defRPr b="0" i="0" sz="4400" u="none" cap="none" strike="noStrike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200"/>
              <a:buFont typeface="Helvetica Neue Light"/>
              <a:buNone/>
              <a:defRPr b="0" i="0" sz="3600" u="none" cap="none" strike="noStrike">
                <a:solidFill>
                  <a:schemeClr val="lt1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Crimson">
  <p:cSld name="TITLE_2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8" name="Google Shape;18;p4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 - Orange">
  <p:cSld name="TITLE_2_4">
    <p:spTree>
      <p:nvGrpSpPr>
        <p:cNvPr id="19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" name="Google Shape;21;p5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Crimson">
  <p:cSld name="TITLE_2_3">
    <p:spTree>
      <p:nvGrpSpPr>
        <p:cNvPr id="22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6"/>
          <p:cNvSpPr/>
          <p:nvPr/>
        </p:nvSpPr>
        <p:spPr>
          <a:xfrm>
            <a:off x="426300" y="264375"/>
            <a:ext cx="7797000" cy="6429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4" name="Google Shape;24;p6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25" name="Google Shape;25;p6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  <p:sp>
        <p:nvSpPr>
          <p:cNvPr id="26" name="Google Shape;26;p6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mall Box - Orange">
  <p:cSld name="TITLE_2_3_4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7"/>
          <p:cNvSpPr txBox="1"/>
          <p:nvPr>
            <p:ph idx="1" type="body"/>
          </p:nvPr>
        </p:nvSpPr>
        <p:spPr>
          <a:xfrm>
            <a:off x="344500" y="1556575"/>
            <a:ext cx="3966600" cy="2760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29" name="Google Shape;29;p7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" name="Google Shape;30;p7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1" name="Google Shape;31;p7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Crimson 1">
  <p:cSld name="TITLE_2_3_3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34" name="Google Shape;34;p8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" name="Google Shape;35;p8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36" name="Google Shape;36;p8"/>
          <p:cNvSpPr txBox="1"/>
          <p:nvPr/>
        </p:nvSpPr>
        <p:spPr>
          <a:xfrm>
            <a:off x="6545400" y="3523725"/>
            <a:ext cx="2598600" cy="16197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7" name="Google Shape;37;p8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Box - Orange">
  <p:cSld name="TITLE_2_3_2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0" name="Google Shape;40;p9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1" name="Google Shape;41;p9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EA860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2" name="Google Shape;42;p9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3" name="Google Shape;43;p9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Box - Crimson">
  <p:cSld name="TITLE_2_3_1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0"/>
          <p:cNvSpPr txBox="1"/>
          <p:nvPr>
            <p:ph idx="1" type="body"/>
          </p:nvPr>
        </p:nvSpPr>
        <p:spPr>
          <a:xfrm>
            <a:off x="344500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6" name="Google Shape;46;p10"/>
          <p:cNvSpPr/>
          <p:nvPr/>
        </p:nvSpPr>
        <p:spPr>
          <a:xfrm>
            <a:off x="426300" y="492975"/>
            <a:ext cx="7797000" cy="414300"/>
          </a:xfrm>
          <a:prstGeom prst="rect">
            <a:avLst/>
          </a:prstGeom>
          <a:noFill/>
          <a:ln>
            <a:noFill/>
          </a:ln>
        </p:spPr>
        <p:txBody>
          <a:bodyPr anchorCtr="0" anchor="t" bIns="19050" lIns="19050" spcFirstLastPara="1" rIns="19050" wrap="square" tIns="19050">
            <a:noAutofit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t/>
            </a:r>
            <a:endParaRPr b="0" i="0" sz="2400" u="none" cap="none" strike="noStrike">
              <a:solidFill>
                <a:srgbClr val="3C4043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47" name="Google Shape;47;p10"/>
          <p:cNvSpPr/>
          <p:nvPr/>
        </p:nvSpPr>
        <p:spPr>
          <a:xfrm>
            <a:off x="-22468" y="235365"/>
            <a:ext cx="57900" cy="4672800"/>
          </a:xfrm>
          <a:prstGeom prst="rect">
            <a:avLst/>
          </a:prstGeom>
          <a:solidFill>
            <a:srgbClr val="A51C30"/>
          </a:solidFill>
          <a:ln>
            <a:noFill/>
          </a:ln>
        </p:spPr>
        <p:txBody>
          <a:bodyPr anchorCtr="0" anchor="ctr" bIns="19050" lIns="19050" spcFirstLastPara="1" rIns="19050" wrap="square" tIns="1905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19BF7"/>
              </a:buClr>
              <a:buSzPts val="1200"/>
              <a:buFont typeface="Helvetica Neue Light"/>
              <a:buNone/>
            </a:pPr>
            <a:r>
              <a:t/>
            </a:r>
            <a:endParaRPr b="0" i="0" sz="1200" u="none" cap="none" strike="noStrike">
              <a:solidFill>
                <a:srgbClr val="1D8E3E"/>
              </a:solidFill>
              <a:latin typeface="Helvetica Neue Light"/>
              <a:ea typeface="Helvetica Neue Light"/>
              <a:cs typeface="Helvetica Neue Light"/>
              <a:sym typeface="Helvetica Neue Light"/>
            </a:endParaRPr>
          </a:p>
        </p:txBody>
      </p:sp>
      <p:sp>
        <p:nvSpPr>
          <p:cNvPr id="48" name="Google Shape;48;p10"/>
          <p:cNvSpPr txBox="1"/>
          <p:nvPr>
            <p:ph idx="2" type="body"/>
          </p:nvPr>
        </p:nvSpPr>
        <p:spPr>
          <a:xfrm>
            <a:off x="4802775" y="1546975"/>
            <a:ext cx="3911400" cy="3361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●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○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30000"/>
              </a:lnSpc>
              <a:spcBef>
                <a:spcPts val="0"/>
              </a:spcBef>
              <a:spcAft>
                <a:spcPts val="0"/>
              </a:spcAft>
              <a:buClr>
                <a:srgbClr val="5F6368"/>
              </a:buClr>
              <a:buSzPts val="1800"/>
              <a:buFont typeface="Google Sans"/>
              <a:buChar char="■"/>
              <a:defRPr i="0" u="none" cap="none" strike="noStrike">
                <a:solidFill>
                  <a:srgbClr val="5F6368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49" name="Google Shape;49;p10"/>
          <p:cNvSpPr txBox="1"/>
          <p:nvPr/>
        </p:nvSpPr>
        <p:spPr>
          <a:xfrm>
            <a:off x="6627000" y="3606900"/>
            <a:ext cx="2517000" cy="15366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700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Leave space for headshot</a:t>
            </a:r>
            <a:endParaRPr b="1" sz="1700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50" name="Google Shape;50;p10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Arial"/>
              <a:buNone/>
              <a:defRPr b="0" i="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 Light"/>
              <a:buNone/>
              <a:defRPr b="0" i="0" sz="36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theme" Target="../theme/theme1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idx="1" type="body"/>
          </p:nvPr>
        </p:nvSpPr>
        <p:spPr>
          <a:xfrm>
            <a:off x="340663" y="1128663"/>
            <a:ext cx="7877100" cy="345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indent="-342900" lvl="1" marL="914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2pPr>
            <a:lvl3pPr indent="-342900" lvl="2" marL="1371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3pPr>
            <a:lvl4pPr indent="-342900" lvl="3" marL="1828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4pPr>
            <a:lvl5pPr indent="-342900" lvl="4" marL="22860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5pPr>
            <a:lvl6pPr indent="-342900" lvl="5" marL="27432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6pPr>
            <a:lvl7pPr indent="-342900" lvl="6" marL="32004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7pPr>
            <a:lvl8pPr indent="-342900" lvl="7" marL="36576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8pPr>
            <a:lvl9pPr indent="-342900" lvl="8" marL="4114800" marR="0" rtl="0" algn="l">
              <a:lnSpc>
                <a:spcPct val="100000"/>
              </a:lnSpc>
              <a:spcBef>
                <a:spcPts val="2200"/>
              </a:spcBef>
              <a:spcAft>
                <a:spcPts val="0"/>
              </a:spcAft>
              <a:buClr>
                <a:srgbClr val="80868B"/>
              </a:buClr>
              <a:buSzPts val="1800"/>
              <a:buFont typeface="Google Sans"/>
              <a:buChar char="•"/>
              <a:defRPr i="0" sz="1800" u="none" cap="none" strike="noStrike">
                <a:solidFill>
                  <a:srgbClr val="80868B"/>
                </a:solidFill>
                <a:latin typeface="Google Sans"/>
                <a:ea typeface="Google Sans"/>
                <a:cs typeface="Google Sans"/>
                <a:sym typeface="Google Sans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type="title"/>
          </p:nvPr>
        </p:nvSpPr>
        <p:spPr>
          <a:xfrm>
            <a:off x="395688" y="493663"/>
            <a:ext cx="7877100" cy="857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C4043"/>
              </a:buClr>
              <a:buSzPts val="3000"/>
              <a:buFont typeface="Google Sans"/>
              <a:buNone/>
              <a:defRPr b="0" i="0" sz="3000" u="none" cap="none" strike="noStrike">
                <a:solidFill>
                  <a:srgbClr val="3C4043"/>
                </a:solidFill>
                <a:latin typeface="Google Sans"/>
                <a:ea typeface="Google Sans"/>
                <a:cs typeface="Google Sans"/>
                <a:sym typeface="Google Sans"/>
              </a:defRPr>
            </a:lvl1pPr>
            <a:lvl2pPr lvl="1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2pPr>
            <a:lvl3pPr lvl="2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3pPr>
            <a:lvl4pPr lvl="3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4pPr>
            <a:lvl5pPr lvl="4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5pPr>
            <a:lvl6pPr lvl="5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6pPr>
            <a:lvl7pPr lvl="6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7pPr>
            <a:lvl8pPr lvl="7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8pPr>
            <a:lvl9pPr lvl="8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300"/>
              <a:buFont typeface="Helvetica Neue Light"/>
              <a:buNone/>
              <a:defRPr b="0" i="0" sz="4300" u="none" cap="none" strike="noStrike">
                <a:solidFill>
                  <a:srgbClr val="000000"/>
                </a:solidFill>
                <a:latin typeface="Helvetica Neue Light"/>
                <a:ea typeface="Helvetica Neue Light"/>
                <a:cs typeface="Helvetica Neue Light"/>
                <a:sym typeface="Helvetica Neue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12.xml.rels><?xml version="1.0" encoding="UTF-8" standalone="yes"?><Relationships xmlns="http://schemas.openxmlformats.org/package/2006/relationships"><Relationship Id="rId10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4.png"/><Relationship Id="rId4" Type="http://schemas.openxmlformats.org/officeDocument/2006/relationships/image" Target="../media/image2.png"/><Relationship Id="rId9" Type="http://schemas.openxmlformats.org/officeDocument/2006/relationships/image" Target="../media/image1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6.png"/><Relationship Id="rId4" Type="http://schemas.openxmlformats.org/officeDocument/2006/relationships/image" Target="../media/image8.png"/><Relationship Id="rId5" Type="http://schemas.openxmlformats.org/officeDocument/2006/relationships/image" Target="../media/image12.png"/><Relationship Id="rId6" Type="http://schemas.openxmlformats.org/officeDocument/2006/relationships/image" Target="../media/image9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3.xml"/><Relationship Id="rId3" Type="http://schemas.openxmlformats.org/officeDocument/2006/relationships/comments" Target="../comments/comment1.xml"/><Relationship Id="rId4" Type="http://schemas.openxmlformats.org/officeDocument/2006/relationships/image" Target="../media/image16.png"/><Relationship Id="rId5" Type="http://schemas.openxmlformats.org/officeDocument/2006/relationships/image" Target="../media/image17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4.png"/><Relationship Id="rId4" Type="http://schemas.openxmlformats.org/officeDocument/2006/relationships/image" Target="../media/image17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5.xml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15.png"/></Relationships>
</file>

<file path=ppt/slides/_rels/slide2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7.xml"/></Relationships>
</file>

<file path=ppt/slides/_rels/slide2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8.xml"/></Relationships>
</file>

<file path=ppt/slides/_rels/slide2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29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0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1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2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3.xml"/><Relationship Id="rId3" Type="http://schemas.openxmlformats.org/officeDocument/2006/relationships/image" Target="../media/image16.png"/><Relationship Id="rId4" Type="http://schemas.openxmlformats.org/officeDocument/2006/relationships/image" Target="../media/image17.jpg"/></Relationships>
</file>

<file path=ppt/slides/_rels/slide3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3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5.xml"/></Relationships>
</file>

<file path=ppt/slides/_rels/slide3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6.xml"/><Relationship Id="rId3" Type="http://schemas.openxmlformats.org/officeDocument/2006/relationships/image" Target="../media/image20.jpg"/></Relationships>
</file>

<file path=ppt/slides/_rels/slide3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7.xml"/><Relationship Id="rId3" Type="http://schemas.openxmlformats.org/officeDocument/2006/relationships/image" Target="../media/image19.jpg"/><Relationship Id="rId4" Type="http://schemas.openxmlformats.org/officeDocument/2006/relationships/image" Target="../media/image20.jpg"/></Relationships>
</file>

<file path=ppt/slides/_rels/slide3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8.xml"/></Relationships>
</file>

<file path=ppt/slides/_rels/slide3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9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png"/><Relationship Id="rId4" Type="http://schemas.openxmlformats.org/officeDocument/2006/relationships/image" Target="../media/image1.png"/><Relationship Id="rId5" Type="http://schemas.openxmlformats.org/officeDocument/2006/relationships/image" Target="../media/image22.png"/></Relationships>
</file>

<file path=ppt/slides/_rels/slide4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0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4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1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4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2.xml"/><Relationship Id="rId3" Type="http://schemas.openxmlformats.org/officeDocument/2006/relationships/image" Target="../media/image18.png"/><Relationship Id="rId4" Type="http://schemas.openxmlformats.org/officeDocument/2006/relationships/image" Target="../media/image23.png"/></Relationships>
</file>

<file path=ppt/slides/_rels/slide4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3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4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4.xml"/><Relationship Id="rId3" Type="http://schemas.openxmlformats.org/officeDocument/2006/relationships/image" Target="../media/image21.png"/><Relationship Id="rId4" Type="http://schemas.openxmlformats.org/officeDocument/2006/relationships/image" Target="../media/image18.png"/><Relationship Id="rId5" Type="http://schemas.openxmlformats.org/officeDocument/2006/relationships/image" Target="../media/image23.png"/></Relationships>
</file>

<file path=ppt/slides/_rels/slide4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45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gif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png"/><Relationship Id="rId4" Type="http://schemas.openxmlformats.org/officeDocument/2006/relationships/image" Target="../media/image2.png"/><Relationship Id="rId5" Type="http://schemas.openxmlformats.org/officeDocument/2006/relationships/image" Target="../media/image5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0.png"/><Relationship Id="rId4" Type="http://schemas.openxmlformats.org/officeDocument/2006/relationships/image" Target="../media/image7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6.png"/><Relationship Id="rId8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21"/>
          <p:cNvSpPr txBox="1"/>
          <p:nvPr>
            <p:ph idx="2" type="subTitle"/>
          </p:nvPr>
        </p:nvSpPr>
        <p:spPr>
          <a:xfrm>
            <a:off x="422950" y="2984175"/>
            <a:ext cx="7801200" cy="364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2" name="Google Shape;102;p21"/>
          <p:cNvSpPr txBox="1"/>
          <p:nvPr>
            <p:ph type="title"/>
          </p:nvPr>
        </p:nvSpPr>
        <p:spPr>
          <a:xfrm>
            <a:off x="392925" y="1049175"/>
            <a:ext cx="7831200" cy="193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Preview of TinyML Applications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03" name="Google Shape;103;p21"/>
          <p:cNvSpPr txBox="1"/>
          <p:nvPr>
            <p:ph idx="1" type="subTitle"/>
          </p:nvPr>
        </p:nvSpPr>
        <p:spPr>
          <a:xfrm>
            <a:off x="422950" y="3714075"/>
            <a:ext cx="7831200" cy="3000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" name="Google Shape;245;p30"/>
          <p:cNvPicPr preferRelativeResize="0"/>
          <p:nvPr/>
        </p:nvPicPr>
        <p:blipFill rotWithShape="1">
          <a:blip r:embed="rId3">
            <a:alphaModFix/>
          </a:blip>
          <a:srcRect b="3725" l="0" r="0" t="0"/>
          <a:stretch/>
        </p:blipFill>
        <p:spPr>
          <a:xfrm>
            <a:off x="1771700" y="1341675"/>
            <a:ext cx="5430701" cy="225475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30"/>
          <p:cNvSpPr/>
          <p:nvPr/>
        </p:nvSpPr>
        <p:spPr>
          <a:xfrm>
            <a:off x="4283600" y="332287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47" name="Google Shape;247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175" y="1761150"/>
            <a:ext cx="232675" cy="29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3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3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50" name="Google Shape;250;p30"/>
          <p:cNvSpPr txBox="1"/>
          <p:nvPr/>
        </p:nvSpPr>
        <p:spPr>
          <a:xfrm>
            <a:off x="36871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oogle Sans"/>
                <a:ea typeface="Google Sans"/>
                <a:cs typeface="Google Sans"/>
                <a:sym typeface="Google Sans"/>
              </a:rPr>
              <a:t>Step 2</a:t>
            </a:r>
            <a:endParaRPr b="1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oogle Sans"/>
                <a:ea typeface="Google Sans"/>
                <a:cs typeface="Google Sans"/>
                <a:sym typeface="Google Sans"/>
              </a:rPr>
              <a:t>Process input </a:t>
            </a: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translation, then</a:t>
            </a:r>
            <a:br>
              <a:rPr i="1" lang="en" sz="1100">
                <a:latin typeface="Google Sans"/>
                <a:ea typeface="Google Sans"/>
                <a:cs typeface="Google Sans"/>
                <a:sym typeface="Google Sans"/>
              </a:rPr>
            </a:b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execute command</a:t>
            </a:r>
            <a:endParaRPr i="1" sz="1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1" name="Google Shape;251;p30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52" name="Google Shape;252;p30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53" name="Google Shape;253;p3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54" name="Google Shape;254;p30"/>
          <p:cNvPicPr preferRelativeResize="0"/>
          <p:nvPr/>
        </p:nvPicPr>
        <p:blipFill>
          <a:blip r:embed="rId8">
            <a:alphaModFix amt="34000"/>
          </a:blip>
          <a:stretch>
            <a:fillRect/>
          </a:stretch>
        </p:blipFill>
        <p:spPr>
          <a:xfrm>
            <a:off x="3351897" y="4199100"/>
            <a:ext cx="503700" cy="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55" name="Google Shape;255;p30"/>
          <p:cNvSpPr/>
          <p:nvPr/>
        </p:nvSpPr>
        <p:spPr>
          <a:xfrm>
            <a:off x="2159300" y="3251075"/>
            <a:ext cx="614700" cy="6054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6" name="Google Shape;256;p30"/>
          <p:cNvSpPr/>
          <p:nvPr/>
        </p:nvSpPr>
        <p:spPr>
          <a:xfrm rot="-5400000">
            <a:off x="5071582" y="419071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7" name="Google Shape;257;p30"/>
          <p:cNvSpPr/>
          <p:nvPr/>
        </p:nvSpPr>
        <p:spPr>
          <a:xfrm rot="-5400000">
            <a:off x="5071582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8" name="Google Shape;258;p30"/>
          <p:cNvSpPr/>
          <p:nvPr/>
        </p:nvSpPr>
        <p:spPr>
          <a:xfrm rot="-5400000">
            <a:off x="5071582" y="382432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9" name="Google Shape;259;p30"/>
          <p:cNvSpPr/>
          <p:nvPr/>
        </p:nvSpPr>
        <p:spPr>
          <a:xfrm rot="-5400000">
            <a:off x="5071582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0" name="Google Shape;260;p30"/>
          <p:cNvSpPr/>
          <p:nvPr/>
        </p:nvSpPr>
        <p:spPr>
          <a:xfrm rot="-5400000">
            <a:off x="5071582" y="345793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0"/>
          <p:cNvSpPr/>
          <p:nvPr/>
        </p:nvSpPr>
        <p:spPr>
          <a:xfrm rot="-5400000">
            <a:off x="5412167" y="409912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2" name="Google Shape;262;p30"/>
          <p:cNvSpPr/>
          <p:nvPr/>
        </p:nvSpPr>
        <p:spPr>
          <a:xfrm rot="-5400000">
            <a:off x="5412167" y="373273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3" name="Google Shape;263;p30"/>
          <p:cNvSpPr/>
          <p:nvPr/>
        </p:nvSpPr>
        <p:spPr>
          <a:xfrm rot="-5400000">
            <a:off x="5412167" y="354954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4" name="Google Shape;264;p30"/>
          <p:cNvSpPr/>
          <p:nvPr/>
        </p:nvSpPr>
        <p:spPr>
          <a:xfrm rot="-5400000">
            <a:off x="5691613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5" name="Google Shape;265;p30"/>
          <p:cNvSpPr/>
          <p:nvPr/>
        </p:nvSpPr>
        <p:spPr>
          <a:xfrm rot="-5400000">
            <a:off x="5691613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6" name="Google Shape;266;p30"/>
          <p:cNvSpPr/>
          <p:nvPr/>
        </p:nvSpPr>
        <p:spPr>
          <a:xfrm rot="-5400000">
            <a:off x="5971055" y="391592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7" name="Google Shape;267;p30"/>
          <p:cNvSpPr/>
          <p:nvPr/>
        </p:nvSpPr>
        <p:spPr>
          <a:xfrm rot="-5400000">
            <a:off x="5971055" y="373273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68" name="Google Shape;268;p30"/>
          <p:cNvCxnSpPr>
            <a:stCxn id="256" idx="4"/>
            <a:endCxn id="263" idx="0"/>
          </p:cNvCxnSpPr>
          <p:nvPr/>
        </p:nvCxnSpPr>
        <p:spPr>
          <a:xfrm flipH="1" rot="10800000">
            <a:off x="5184682" y="360616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69" name="Google Shape;269;p30"/>
          <p:cNvCxnSpPr>
            <a:stCxn id="257" idx="4"/>
            <a:endCxn id="261" idx="0"/>
          </p:cNvCxnSpPr>
          <p:nvPr/>
        </p:nvCxnSpPr>
        <p:spPr>
          <a:xfrm>
            <a:off x="5184682" y="406406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0" name="Google Shape;270;p30"/>
          <p:cNvCxnSpPr>
            <a:stCxn id="258" idx="4"/>
            <a:endCxn id="262" idx="0"/>
          </p:cNvCxnSpPr>
          <p:nvPr/>
        </p:nvCxnSpPr>
        <p:spPr>
          <a:xfrm flipH="1" rot="10800000">
            <a:off x="5184682" y="3789375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1" name="Google Shape;271;p30"/>
          <p:cNvCxnSpPr>
            <a:stCxn id="259" idx="4"/>
            <a:endCxn id="261" idx="0"/>
          </p:cNvCxnSpPr>
          <p:nvPr/>
        </p:nvCxnSpPr>
        <p:spPr>
          <a:xfrm>
            <a:off x="5184682" y="369768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2" name="Google Shape;272;p30"/>
          <p:cNvCxnSpPr>
            <a:stCxn id="259" idx="4"/>
            <a:endCxn id="263" idx="0"/>
          </p:cNvCxnSpPr>
          <p:nvPr/>
        </p:nvCxnSpPr>
        <p:spPr>
          <a:xfrm flipH="1" rot="10800000">
            <a:off x="5184682" y="360618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3" name="Google Shape;273;p30"/>
          <p:cNvCxnSpPr>
            <a:stCxn id="260" idx="4"/>
            <a:endCxn id="262" idx="0"/>
          </p:cNvCxnSpPr>
          <p:nvPr/>
        </p:nvCxnSpPr>
        <p:spPr>
          <a:xfrm>
            <a:off x="5184682" y="3514488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4" name="Google Shape;274;p30"/>
          <p:cNvCxnSpPr>
            <a:stCxn id="261" idx="4"/>
            <a:endCxn id="264" idx="0"/>
          </p:cNvCxnSpPr>
          <p:nvPr/>
        </p:nvCxnSpPr>
        <p:spPr>
          <a:xfrm flipH="1" rot="10800000">
            <a:off x="5525267" y="406417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5" name="Google Shape;275;p30"/>
          <p:cNvCxnSpPr>
            <a:stCxn id="262" idx="4"/>
            <a:endCxn id="264" idx="0"/>
          </p:cNvCxnSpPr>
          <p:nvPr/>
        </p:nvCxnSpPr>
        <p:spPr>
          <a:xfrm>
            <a:off x="5525267" y="378928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6" name="Google Shape;276;p30"/>
          <p:cNvCxnSpPr>
            <a:stCxn id="262" idx="4"/>
            <a:endCxn id="265" idx="0"/>
          </p:cNvCxnSpPr>
          <p:nvPr/>
        </p:nvCxnSpPr>
        <p:spPr>
          <a:xfrm flipH="1" rot="10800000">
            <a:off x="5525267" y="369778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7" name="Google Shape;277;p30"/>
          <p:cNvCxnSpPr>
            <a:stCxn id="263" idx="4"/>
            <a:endCxn id="265" idx="0"/>
          </p:cNvCxnSpPr>
          <p:nvPr/>
        </p:nvCxnSpPr>
        <p:spPr>
          <a:xfrm>
            <a:off x="5525267" y="360609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8" name="Google Shape;278;p30"/>
          <p:cNvCxnSpPr>
            <a:stCxn id="264" idx="4"/>
            <a:endCxn id="266" idx="0"/>
          </p:cNvCxnSpPr>
          <p:nvPr/>
        </p:nvCxnSpPr>
        <p:spPr>
          <a:xfrm flipH="1" rot="10800000">
            <a:off x="5804713" y="397256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79" name="Google Shape;279;p30"/>
          <p:cNvCxnSpPr>
            <a:stCxn id="264" idx="4"/>
            <a:endCxn id="267" idx="0"/>
          </p:cNvCxnSpPr>
          <p:nvPr/>
        </p:nvCxnSpPr>
        <p:spPr>
          <a:xfrm flipH="1" rot="10800000">
            <a:off x="5804713" y="378926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0" name="Google Shape;280;p30"/>
          <p:cNvCxnSpPr>
            <a:stCxn id="265" idx="4"/>
            <a:endCxn id="266" idx="0"/>
          </p:cNvCxnSpPr>
          <p:nvPr/>
        </p:nvCxnSpPr>
        <p:spPr>
          <a:xfrm>
            <a:off x="5804713" y="369768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281" name="Google Shape;281;p30"/>
          <p:cNvSpPr/>
          <p:nvPr/>
        </p:nvSpPr>
        <p:spPr>
          <a:xfrm rot="-5400000">
            <a:off x="4738544" y="382431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282" name="Google Shape;282;p30"/>
          <p:cNvCxnSpPr>
            <a:stCxn id="281" idx="4"/>
            <a:endCxn id="260" idx="0"/>
          </p:cNvCxnSpPr>
          <p:nvPr/>
        </p:nvCxnSpPr>
        <p:spPr>
          <a:xfrm flipH="1" rot="10800000">
            <a:off x="4851644" y="35145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3" name="Google Shape;283;p30"/>
          <p:cNvCxnSpPr>
            <a:stCxn id="281" idx="4"/>
            <a:endCxn id="259" idx="0"/>
          </p:cNvCxnSpPr>
          <p:nvPr/>
        </p:nvCxnSpPr>
        <p:spPr>
          <a:xfrm flipH="1" rot="10800000">
            <a:off x="4851644" y="36975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4" name="Google Shape;284;p30"/>
          <p:cNvCxnSpPr>
            <a:stCxn id="281" idx="4"/>
            <a:endCxn id="258" idx="0"/>
          </p:cNvCxnSpPr>
          <p:nvPr/>
        </p:nvCxnSpPr>
        <p:spPr>
          <a:xfrm>
            <a:off x="4851644" y="388086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5" name="Google Shape;285;p30"/>
          <p:cNvCxnSpPr>
            <a:stCxn id="281" idx="4"/>
            <a:endCxn id="257" idx="0"/>
          </p:cNvCxnSpPr>
          <p:nvPr/>
        </p:nvCxnSpPr>
        <p:spPr>
          <a:xfrm>
            <a:off x="4851644" y="38808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6" name="Google Shape;286;p30"/>
          <p:cNvCxnSpPr>
            <a:stCxn id="281" idx="4"/>
            <a:endCxn id="256" idx="0"/>
          </p:cNvCxnSpPr>
          <p:nvPr/>
        </p:nvCxnSpPr>
        <p:spPr>
          <a:xfrm>
            <a:off x="4851644" y="38808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287" name="Google Shape;287;p30"/>
          <p:cNvCxnSpPr>
            <a:endCxn id="281" idx="0"/>
          </p:cNvCxnSpPr>
          <p:nvPr/>
        </p:nvCxnSpPr>
        <p:spPr>
          <a:xfrm>
            <a:off x="4433444" y="388086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9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2" name="Google Shape;292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000" y="1268837"/>
            <a:ext cx="5298749" cy="230717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3" name="Google Shape;293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94" name="Google Shape;294;p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163" y="1761150"/>
            <a:ext cx="232675" cy="2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3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96" name="Google Shape;296;p31"/>
          <p:cNvSpPr txBox="1"/>
          <p:nvPr/>
        </p:nvSpPr>
        <p:spPr>
          <a:xfrm>
            <a:off x="36871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Step 2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Process input </a:t>
            </a:r>
            <a: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translation, then</a:t>
            </a:r>
            <a:b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execute command</a:t>
            </a:r>
            <a:endParaRPr i="1" sz="11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7" name="Google Shape;297;p31"/>
          <p:cNvSpPr txBox="1"/>
          <p:nvPr/>
        </p:nvSpPr>
        <p:spPr>
          <a:xfrm>
            <a:off x="15894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Step 1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Audio input from microphone (sensor)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8" name="Google Shape;298;p31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99" name="Google Shape;299;p31"/>
          <p:cNvSpPr txBox="1"/>
          <p:nvPr/>
        </p:nvSpPr>
        <p:spPr>
          <a:xfrm>
            <a:off x="57848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oogle Sans"/>
                <a:ea typeface="Google Sans"/>
                <a:cs typeface="Google Sans"/>
                <a:sym typeface="Google Sans"/>
              </a:rPr>
              <a:t>Step 3</a:t>
            </a:r>
            <a:endParaRPr b="1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oogle Sans"/>
                <a:ea typeface="Google Sans"/>
                <a:cs typeface="Google Sans"/>
                <a:sym typeface="Google Sans"/>
              </a:rPr>
              <a:t>Generate Output </a:t>
            </a:r>
            <a:endParaRPr sz="13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play response through embedded speaker</a:t>
            </a:r>
            <a:endParaRPr i="1" sz="1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00" name="Google Shape;300;p31"/>
          <p:cNvSpPr/>
          <p:nvPr/>
        </p:nvSpPr>
        <p:spPr>
          <a:xfrm>
            <a:off x="4283600" y="332287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1" name="Google Shape;301;p31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02" name="Google Shape;302;p3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03" name="Google Shape;303;p31"/>
          <p:cNvPicPr preferRelativeResize="0"/>
          <p:nvPr/>
        </p:nvPicPr>
        <p:blipFill>
          <a:blip r:embed="rId8">
            <a:alphaModFix amt="34000"/>
          </a:blip>
          <a:stretch>
            <a:fillRect/>
          </a:stretch>
        </p:blipFill>
        <p:spPr>
          <a:xfrm>
            <a:off x="3351897" y="4199100"/>
            <a:ext cx="503700" cy="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304" name="Google Shape;304;p31"/>
          <p:cNvSpPr/>
          <p:nvPr/>
        </p:nvSpPr>
        <p:spPr>
          <a:xfrm>
            <a:off x="2159300" y="3251075"/>
            <a:ext cx="614700" cy="6054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5" name="Google Shape;305;p31"/>
          <p:cNvSpPr/>
          <p:nvPr/>
        </p:nvSpPr>
        <p:spPr>
          <a:xfrm rot="-5400000">
            <a:off x="5071582" y="419071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6" name="Google Shape;306;p31"/>
          <p:cNvSpPr/>
          <p:nvPr/>
        </p:nvSpPr>
        <p:spPr>
          <a:xfrm rot="-5400000">
            <a:off x="5071582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7" name="Google Shape;307;p31"/>
          <p:cNvSpPr/>
          <p:nvPr/>
        </p:nvSpPr>
        <p:spPr>
          <a:xfrm rot="-5400000">
            <a:off x="5071582" y="382432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8" name="Google Shape;308;p31"/>
          <p:cNvSpPr/>
          <p:nvPr/>
        </p:nvSpPr>
        <p:spPr>
          <a:xfrm rot="-5400000">
            <a:off x="5071582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09" name="Google Shape;309;p31"/>
          <p:cNvSpPr/>
          <p:nvPr/>
        </p:nvSpPr>
        <p:spPr>
          <a:xfrm rot="-5400000">
            <a:off x="5071582" y="345793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0" name="Google Shape;310;p31"/>
          <p:cNvSpPr/>
          <p:nvPr/>
        </p:nvSpPr>
        <p:spPr>
          <a:xfrm rot="-5400000">
            <a:off x="5412167" y="409912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1" name="Google Shape;311;p31"/>
          <p:cNvSpPr/>
          <p:nvPr/>
        </p:nvSpPr>
        <p:spPr>
          <a:xfrm rot="-5400000">
            <a:off x="5412167" y="373273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2" name="Google Shape;312;p31"/>
          <p:cNvSpPr/>
          <p:nvPr/>
        </p:nvSpPr>
        <p:spPr>
          <a:xfrm rot="-5400000">
            <a:off x="5412167" y="354954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3" name="Google Shape;313;p31"/>
          <p:cNvSpPr/>
          <p:nvPr/>
        </p:nvSpPr>
        <p:spPr>
          <a:xfrm rot="-5400000">
            <a:off x="5691613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4" name="Google Shape;314;p31"/>
          <p:cNvSpPr/>
          <p:nvPr/>
        </p:nvSpPr>
        <p:spPr>
          <a:xfrm rot="-5400000">
            <a:off x="5691613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5" name="Google Shape;315;p31"/>
          <p:cNvSpPr/>
          <p:nvPr/>
        </p:nvSpPr>
        <p:spPr>
          <a:xfrm rot="-5400000">
            <a:off x="5971055" y="391592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16" name="Google Shape;316;p31"/>
          <p:cNvSpPr/>
          <p:nvPr/>
        </p:nvSpPr>
        <p:spPr>
          <a:xfrm rot="-5400000">
            <a:off x="5971055" y="373273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17" name="Google Shape;317;p31"/>
          <p:cNvCxnSpPr>
            <a:stCxn id="305" idx="4"/>
            <a:endCxn id="312" idx="0"/>
          </p:cNvCxnSpPr>
          <p:nvPr/>
        </p:nvCxnSpPr>
        <p:spPr>
          <a:xfrm flipH="1" rot="10800000">
            <a:off x="5184682" y="360616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8" name="Google Shape;318;p31"/>
          <p:cNvCxnSpPr>
            <a:stCxn id="306" idx="4"/>
            <a:endCxn id="310" idx="0"/>
          </p:cNvCxnSpPr>
          <p:nvPr/>
        </p:nvCxnSpPr>
        <p:spPr>
          <a:xfrm>
            <a:off x="5184682" y="406406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19" name="Google Shape;319;p31"/>
          <p:cNvCxnSpPr>
            <a:stCxn id="307" idx="4"/>
            <a:endCxn id="311" idx="0"/>
          </p:cNvCxnSpPr>
          <p:nvPr/>
        </p:nvCxnSpPr>
        <p:spPr>
          <a:xfrm flipH="1" rot="10800000">
            <a:off x="5184682" y="3789375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0" name="Google Shape;320;p31"/>
          <p:cNvCxnSpPr>
            <a:stCxn id="308" idx="4"/>
            <a:endCxn id="310" idx="0"/>
          </p:cNvCxnSpPr>
          <p:nvPr/>
        </p:nvCxnSpPr>
        <p:spPr>
          <a:xfrm>
            <a:off x="5184682" y="369768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1" name="Google Shape;321;p31"/>
          <p:cNvCxnSpPr>
            <a:stCxn id="308" idx="4"/>
            <a:endCxn id="312" idx="0"/>
          </p:cNvCxnSpPr>
          <p:nvPr/>
        </p:nvCxnSpPr>
        <p:spPr>
          <a:xfrm flipH="1" rot="10800000">
            <a:off x="5184682" y="360618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2" name="Google Shape;322;p31"/>
          <p:cNvCxnSpPr>
            <a:stCxn id="309" idx="4"/>
            <a:endCxn id="311" idx="0"/>
          </p:cNvCxnSpPr>
          <p:nvPr/>
        </p:nvCxnSpPr>
        <p:spPr>
          <a:xfrm>
            <a:off x="5184682" y="3514488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3" name="Google Shape;323;p31"/>
          <p:cNvCxnSpPr>
            <a:stCxn id="310" idx="4"/>
            <a:endCxn id="313" idx="0"/>
          </p:cNvCxnSpPr>
          <p:nvPr/>
        </p:nvCxnSpPr>
        <p:spPr>
          <a:xfrm flipH="1" rot="10800000">
            <a:off x="5525267" y="406417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4" name="Google Shape;324;p31"/>
          <p:cNvCxnSpPr>
            <a:stCxn id="311" idx="4"/>
            <a:endCxn id="313" idx="0"/>
          </p:cNvCxnSpPr>
          <p:nvPr/>
        </p:nvCxnSpPr>
        <p:spPr>
          <a:xfrm>
            <a:off x="5525267" y="378928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5" name="Google Shape;325;p31"/>
          <p:cNvCxnSpPr>
            <a:stCxn id="311" idx="4"/>
            <a:endCxn id="314" idx="0"/>
          </p:cNvCxnSpPr>
          <p:nvPr/>
        </p:nvCxnSpPr>
        <p:spPr>
          <a:xfrm flipH="1" rot="10800000">
            <a:off x="5525267" y="369778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6" name="Google Shape;326;p31"/>
          <p:cNvCxnSpPr>
            <a:stCxn id="312" idx="4"/>
            <a:endCxn id="314" idx="0"/>
          </p:cNvCxnSpPr>
          <p:nvPr/>
        </p:nvCxnSpPr>
        <p:spPr>
          <a:xfrm>
            <a:off x="5525267" y="360609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7" name="Google Shape;327;p31"/>
          <p:cNvCxnSpPr>
            <a:stCxn id="313" idx="4"/>
            <a:endCxn id="315" idx="0"/>
          </p:cNvCxnSpPr>
          <p:nvPr/>
        </p:nvCxnSpPr>
        <p:spPr>
          <a:xfrm flipH="1" rot="10800000">
            <a:off x="5804713" y="397256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8" name="Google Shape;328;p31"/>
          <p:cNvCxnSpPr>
            <a:stCxn id="313" idx="4"/>
            <a:endCxn id="316" idx="0"/>
          </p:cNvCxnSpPr>
          <p:nvPr/>
        </p:nvCxnSpPr>
        <p:spPr>
          <a:xfrm flipH="1" rot="10800000">
            <a:off x="5804713" y="378926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29" name="Google Shape;329;p31"/>
          <p:cNvCxnSpPr>
            <a:stCxn id="314" idx="4"/>
            <a:endCxn id="315" idx="0"/>
          </p:cNvCxnSpPr>
          <p:nvPr/>
        </p:nvCxnSpPr>
        <p:spPr>
          <a:xfrm>
            <a:off x="5804713" y="369768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30" name="Google Shape;330;p31"/>
          <p:cNvSpPr/>
          <p:nvPr/>
        </p:nvSpPr>
        <p:spPr>
          <a:xfrm rot="-5400000">
            <a:off x="4738544" y="382431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31" name="Google Shape;331;p31"/>
          <p:cNvCxnSpPr>
            <a:stCxn id="330" idx="4"/>
            <a:endCxn id="309" idx="0"/>
          </p:cNvCxnSpPr>
          <p:nvPr/>
        </p:nvCxnSpPr>
        <p:spPr>
          <a:xfrm flipH="1" rot="10800000">
            <a:off x="4851644" y="35145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2" name="Google Shape;332;p31"/>
          <p:cNvCxnSpPr>
            <a:stCxn id="330" idx="4"/>
            <a:endCxn id="308" idx="0"/>
          </p:cNvCxnSpPr>
          <p:nvPr/>
        </p:nvCxnSpPr>
        <p:spPr>
          <a:xfrm flipH="1" rot="10800000">
            <a:off x="4851644" y="36975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3" name="Google Shape;333;p31"/>
          <p:cNvCxnSpPr>
            <a:stCxn id="330" idx="4"/>
            <a:endCxn id="307" idx="0"/>
          </p:cNvCxnSpPr>
          <p:nvPr/>
        </p:nvCxnSpPr>
        <p:spPr>
          <a:xfrm>
            <a:off x="4851644" y="388086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4" name="Google Shape;334;p31"/>
          <p:cNvCxnSpPr>
            <a:stCxn id="330" idx="4"/>
            <a:endCxn id="306" idx="0"/>
          </p:cNvCxnSpPr>
          <p:nvPr/>
        </p:nvCxnSpPr>
        <p:spPr>
          <a:xfrm>
            <a:off x="4851644" y="38808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5" name="Google Shape;335;p31"/>
          <p:cNvCxnSpPr>
            <a:stCxn id="330" idx="4"/>
            <a:endCxn id="305" idx="0"/>
          </p:cNvCxnSpPr>
          <p:nvPr/>
        </p:nvCxnSpPr>
        <p:spPr>
          <a:xfrm>
            <a:off x="4851644" y="38808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36" name="Google Shape;336;p31"/>
          <p:cNvCxnSpPr>
            <a:endCxn id="330" idx="0"/>
          </p:cNvCxnSpPr>
          <p:nvPr/>
        </p:nvCxnSpPr>
        <p:spPr>
          <a:xfrm>
            <a:off x="4433444" y="388086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37" name="Google Shape;337;p31"/>
          <p:cNvSpPr/>
          <p:nvPr/>
        </p:nvSpPr>
        <p:spPr>
          <a:xfrm>
            <a:off x="4177325" y="3251075"/>
            <a:ext cx="2276400" cy="12858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4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2" name="Google Shape;342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893000" y="1268837"/>
            <a:ext cx="5298749" cy="2307174"/>
          </a:xfrm>
          <a:prstGeom prst="rect">
            <a:avLst/>
          </a:prstGeom>
          <a:noFill/>
          <a:ln>
            <a:noFill/>
          </a:ln>
        </p:spPr>
      </p:pic>
      <p:sp>
        <p:nvSpPr>
          <p:cNvPr id="343" name="Google Shape;343;p32"/>
          <p:cNvSpPr/>
          <p:nvPr/>
        </p:nvSpPr>
        <p:spPr>
          <a:xfrm>
            <a:off x="7419425" y="813175"/>
            <a:ext cx="1161900" cy="1052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44" name="Google Shape;344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345" name="Google Shape;345;p3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163" y="1761150"/>
            <a:ext cx="232675" cy="2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346" name="Google Shape;346;p3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347" name="Google Shape;347;p32"/>
          <p:cNvSpPr txBox="1"/>
          <p:nvPr/>
        </p:nvSpPr>
        <p:spPr>
          <a:xfrm>
            <a:off x="36871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Step 2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Process input </a:t>
            </a:r>
            <a: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translation, then</a:t>
            </a:r>
            <a:b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</a:br>
            <a:r>
              <a:rPr i="1" lang="en" sz="11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execute command</a:t>
            </a:r>
            <a:endParaRPr i="1" sz="11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48" name="Google Shape;348;p32"/>
          <p:cNvSpPr txBox="1"/>
          <p:nvPr/>
        </p:nvSpPr>
        <p:spPr>
          <a:xfrm>
            <a:off x="15894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Step 1</a:t>
            </a:r>
            <a:endParaRPr b="1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Audio input from microphone (sensor)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49" name="Google Shape;349;p32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0" name="Google Shape;350;p32"/>
          <p:cNvSpPr txBox="1"/>
          <p:nvPr/>
        </p:nvSpPr>
        <p:spPr>
          <a:xfrm>
            <a:off x="57848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oogle Sans"/>
                <a:ea typeface="Google Sans"/>
                <a:cs typeface="Google Sans"/>
                <a:sym typeface="Google Sans"/>
              </a:rPr>
              <a:t>Step 3</a:t>
            </a:r>
            <a:endParaRPr b="1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oogle Sans"/>
                <a:ea typeface="Google Sans"/>
                <a:cs typeface="Google Sans"/>
                <a:sym typeface="Google Sans"/>
              </a:rPr>
              <a:t>Generate Output </a:t>
            </a:r>
            <a:endParaRPr sz="1300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play response through embedded speaker</a:t>
            </a:r>
            <a:endParaRPr i="1" sz="1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351" name="Google Shape;351;p32"/>
          <p:cNvSpPr/>
          <p:nvPr/>
        </p:nvSpPr>
        <p:spPr>
          <a:xfrm>
            <a:off x="4283600" y="332287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2" name="Google Shape;352;p32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53" name="Google Shape;353;p3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354" name="Google Shape;354;p32"/>
          <p:cNvPicPr preferRelativeResize="0"/>
          <p:nvPr/>
        </p:nvPicPr>
        <p:blipFill>
          <a:blip r:embed="rId8">
            <a:alphaModFix amt="34000"/>
          </a:blip>
          <a:stretch>
            <a:fillRect/>
          </a:stretch>
        </p:blipFill>
        <p:spPr>
          <a:xfrm>
            <a:off x="3351897" y="4199100"/>
            <a:ext cx="503700" cy="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355" name="Google Shape;355;p32"/>
          <p:cNvSpPr/>
          <p:nvPr/>
        </p:nvSpPr>
        <p:spPr>
          <a:xfrm>
            <a:off x="2159300" y="3251075"/>
            <a:ext cx="614700" cy="6054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6" name="Google Shape;356;p32"/>
          <p:cNvSpPr/>
          <p:nvPr/>
        </p:nvSpPr>
        <p:spPr>
          <a:xfrm rot="-5400000">
            <a:off x="5071582" y="419071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7" name="Google Shape;357;p32"/>
          <p:cNvSpPr/>
          <p:nvPr/>
        </p:nvSpPr>
        <p:spPr>
          <a:xfrm rot="-5400000">
            <a:off x="5071582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8" name="Google Shape;358;p32"/>
          <p:cNvSpPr/>
          <p:nvPr/>
        </p:nvSpPr>
        <p:spPr>
          <a:xfrm rot="-5400000">
            <a:off x="5071582" y="382432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59" name="Google Shape;359;p32"/>
          <p:cNvSpPr/>
          <p:nvPr/>
        </p:nvSpPr>
        <p:spPr>
          <a:xfrm rot="-5400000">
            <a:off x="5071582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0" name="Google Shape;360;p32"/>
          <p:cNvSpPr/>
          <p:nvPr/>
        </p:nvSpPr>
        <p:spPr>
          <a:xfrm rot="-5400000">
            <a:off x="5071582" y="345793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1" name="Google Shape;361;p32"/>
          <p:cNvSpPr/>
          <p:nvPr/>
        </p:nvSpPr>
        <p:spPr>
          <a:xfrm rot="-5400000">
            <a:off x="5412167" y="409912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2" name="Google Shape;362;p32"/>
          <p:cNvSpPr/>
          <p:nvPr/>
        </p:nvSpPr>
        <p:spPr>
          <a:xfrm rot="-5400000">
            <a:off x="5412167" y="373273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3" name="Google Shape;363;p32"/>
          <p:cNvSpPr/>
          <p:nvPr/>
        </p:nvSpPr>
        <p:spPr>
          <a:xfrm rot="-5400000">
            <a:off x="5412167" y="354954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4" name="Google Shape;364;p32"/>
          <p:cNvSpPr/>
          <p:nvPr/>
        </p:nvSpPr>
        <p:spPr>
          <a:xfrm rot="-5400000">
            <a:off x="5691613" y="400751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5" name="Google Shape;365;p32"/>
          <p:cNvSpPr/>
          <p:nvPr/>
        </p:nvSpPr>
        <p:spPr>
          <a:xfrm rot="-5400000">
            <a:off x="5691613" y="364113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6" name="Google Shape;366;p32"/>
          <p:cNvSpPr/>
          <p:nvPr/>
        </p:nvSpPr>
        <p:spPr>
          <a:xfrm rot="-5400000">
            <a:off x="5971055" y="391592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67" name="Google Shape;367;p32"/>
          <p:cNvSpPr/>
          <p:nvPr/>
        </p:nvSpPr>
        <p:spPr>
          <a:xfrm rot="-5400000">
            <a:off x="5971055" y="373273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68" name="Google Shape;368;p32"/>
          <p:cNvCxnSpPr>
            <a:stCxn id="356" idx="4"/>
            <a:endCxn id="363" idx="0"/>
          </p:cNvCxnSpPr>
          <p:nvPr/>
        </p:nvCxnSpPr>
        <p:spPr>
          <a:xfrm flipH="1" rot="10800000">
            <a:off x="5184682" y="360616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69" name="Google Shape;369;p32"/>
          <p:cNvCxnSpPr>
            <a:stCxn id="357" idx="4"/>
            <a:endCxn id="361" idx="0"/>
          </p:cNvCxnSpPr>
          <p:nvPr/>
        </p:nvCxnSpPr>
        <p:spPr>
          <a:xfrm>
            <a:off x="5184682" y="406406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0" name="Google Shape;370;p32"/>
          <p:cNvCxnSpPr>
            <a:stCxn id="358" idx="4"/>
            <a:endCxn id="362" idx="0"/>
          </p:cNvCxnSpPr>
          <p:nvPr/>
        </p:nvCxnSpPr>
        <p:spPr>
          <a:xfrm flipH="1" rot="10800000">
            <a:off x="5184682" y="3789375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1" name="Google Shape;371;p32"/>
          <p:cNvCxnSpPr>
            <a:stCxn id="359" idx="4"/>
            <a:endCxn id="361" idx="0"/>
          </p:cNvCxnSpPr>
          <p:nvPr/>
        </p:nvCxnSpPr>
        <p:spPr>
          <a:xfrm>
            <a:off x="5184682" y="369768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2" name="Google Shape;372;p32"/>
          <p:cNvCxnSpPr>
            <a:stCxn id="359" idx="4"/>
            <a:endCxn id="363" idx="0"/>
          </p:cNvCxnSpPr>
          <p:nvPr/>
        </p:nvCxnSpPr>
        <p:spPr>
          <a:xfrm flipH="1" rot="10800000">
            <a:off x="5184682" y="360618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3" name="Google Shape;373;p32"/>
          <p:cNvCxnSpPr>
            <a:stCxn id="360" idx="4"/>
            <a:endCxn id="362" idx="0"/>
          </p:cNvCxnSpPr>
          <p:nvPr/>
        </p:nvCxnSpPr>
        <p:spPr>
          <a:xfrm>
            <a:off x="5184682" y="3514488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4" name="Google Shape;374;p32"/>
          <p:cNvCxnSpPr>
            <a:stCxn id="361" idx="4"/>
            <a:endCxn id="364" idx="0"/>
          </p:cNvCxnSpPr>
          <p:nvPr/>
        </p:nvCxnSpPr>
        <p:spPr>
          <a:xfrm flipH="1" rot="10800000">
            <a:off x="5525267" y="406417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5" name="Google Shape;375;p32"/>
          <p:cNvCxnSpPr>
            <a:stCxn id="362" idx="4"/>
            <a:endCxn id="364" idx="0"/>
          </p:cNvCxnSpPr>
          <p:nvPr/>
        </p:nvCxnSpPr>
        <p:spPr>
          <a:xfrm>
            <a:off x="5525267" y="378928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6" name="Google Shape;376;p32"/>
          <p:cNvCxnSpPr>
            <a:stCxn id="362" idx="4"/>
            <a:endCxn id="365" idx="0"/>
          </p:cNvCxnSpPr>
          <p:nvPr/>
        </p:nvCxnSpPr>
        <p:spPr>
          <a:xfrm flipH="1" rot="10800000">
            <a:off x="5525267" y="369778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7" name="Google Shape;377;p32"/>
          <p:cNvCxnSpPr>
            <a:stCxn id="363" idx="4"/>
            <a:endCxn id="365" idx="0"/>
          </p:cNvCxnSpPr>
          <p:nvPr/>
        </p:nvCxnSpPr>
        <p:spPr>
          <a:xfrm>
            <a:off x="5525267" y="360609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8" name="Google Shape;378;p32"/>
          <p:cNvCxnSpPr>
            <a:stCxn id="364" idx="4"/>
            <a:endCxn id="366" idx="0"/>
          </p:cNvCxnSpPr>
          <p:nvPr/>
        </p:nvCxnSpPr>
        <p:spPr>
          <a:xfrm flipH="1" rot="10800000">
            <a:off x="5804713" y="397256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79" name="Google Shape;379;p32"/>
          <p:cNvCxnSpPr>
            <a:stCxn id="364" idx="4"/>
            <a:endCxn id="367" idx="0"/>
          </p:cNvCxnSpPr>
          <p:nvPr/>
        </p:nvCxnSpPr>
        <p:spPr>
          <a:xfrm flipH="1" rot="10800000">
            <a:off x="5804713" y="378926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0" name="Google Shape;380;p32"/>
          <p:cNvCxnSpPr>
            <a:stCxn id="365" idx="4"/>
            <a:endCxn id="366" idx="0"/>
          </p:cNvCxnSpPr>
          <p:nvPr/>
        </p:nvCxnSpPr>
        <p:spPr>
          <a:xfrm>
            <a:off x="5804713" y="369768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381" name="Google Shape;381;p32"/>
          <p:cNvSpPr/>
          <p:nvPr/>
        </p:nvSpPr>
        <p:spPr>
          <a:xfrm rot="-5400000">
            <a:off x="4738544" y="382431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2" name="Google Shape;382;p32"/>
          <p:cNvCxnSpPr>
            <a:stCxn id="381" idx="4"/>
            <a:endCxn id="360" idx="0"/>
          </p:cNvCxnSpPr>
          <p:nvPr/>
        </p:nvCxnSpPr>
        <p:spPr>
          <a:xfrm flipH="1" rot="10800000">
            <a:off x="4851644" y="35145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3" name="Google Shape;383;p32"/>
          <p:cNvCxnSpPr>
            <a:stCxn id="381" idx="4"/>
            <a:endCxn id="359" idx="0"/>
          </p:cNvCxnSpPr>
          <p:nvPr/>
        </p:nvCxnSpPr>
        <p:spPr>
          <a:xfrm flipH="1" rot="10800000">
            <a:off x="4851644" y="36975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4" name="Google Shape;384;p32"/>
          <p:cNvCxnSpPr>
            <a:stCxn id="381" idx="4"/>
            <a:endCxn id="358" idx="0"/>
          </p:cNvCxnSpPr>
          <p:nvPr/>
        </p:nvCxnSpPr>
        <p:spPr>
          <a:xfrm>
            <a:off x="4851644" y="388086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5" name="Google Shape;385;p32"/>
          <p:cNvCxnSpPr>
            <a:stCxn id="381" idx="4"/>
            <a:endCxn id="357" idx="0"/>
          </p:cNvCxnSpPr>
          <p:nvPr/>
        </p:nvCxnSpPr>
        <p:spPr>
          <a:xfrm>
            <a:off x="4851644" y="388086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6" name="Google Shape;386;p32"/>
          <p:cNvCxnSpPr>
            <a:stCxn id="381" idx="4"/>
            <a:endCxn id="356" idx="0"/>
          </p:cNvCxnSpPr>
          <p:nvPr/>
        </p:nvCxnSpPr>
        <p:spPr>
          <a:xfrm>
            <a:off x="4851644" y="388086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387" name="Google Shape;387;p32"/>
          <p:cNvCxnSpPr>
            <a:endCxn id="381" idx="0"/>
          </p:cNvCxnSpPr>
          <p:nvPr/>
        </p:nvCxnSpPr>
        <p:spPr>
          <a:xfrm>
            <a:off x="4433444" y="388086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388" name="Google Shape;388;p32"/>
          <p:cNvSpPr/>
          <p:nvPr/>
        </p:nvSpPr>
        <p:spPr>
          <a:xfrm>
            <a:off x="4177325" y="3251075"/>
            <a:ext cx="2276400" cy="12858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89" name="Google Shape;389;p32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484860" y="920651"/>
            <a:ext cx="1031034" cy="880978"/>
          </a:xfrm>
          <a:prstGeom prst="rect">
            <a:avLst/>
          </a:prstGeom>
          <a:noFill/>
          <a:ln>
            <a:noFill/>
          </a:ln>
        </p:spPr>
      </p:pic>
      <p:sp>
        <p:nvSpPr>
          <p:cNvPr id="390" name="Google Shape;390;p32"/>
          <p:cNvSpPr/>
          <p:nvPr/>
        </p:nvSpPr>
        <p:spPr>
          <a:xfrm>
            <a:off x="7619363" y="3640325"/>
            <a:ext cx="762000" cy="690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391" name="Google Shape;391;p32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7771323" y="3756275"/>
            <a:ext cx="458100" cy="4581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392" name="Google Shape;392;p32"/>
          <p:cNvCxnSpPr/>
          <p:nvPr/>
        </p:nvCxnSpPr>
        <p:spPr>
          <a:xfrm>
            <a:off x="8000363" y="2089788"/>
            <a:ext cx="0" cy="1326300"/>
          </a:xfrm>
          <a:prstGeom prst="straightConnector1">
            <a:avLst/>
          </a:prstGeom>
          <a:noFill/>
          <a:ln cap="flat" cmpd="sng" w="9525">
            <a:solidFill>
              <a:srgbClr val="D9D9D9"/>
            </a:solidFill>
            <a:prstDash val="solid"/>
            <a:round/>
            <a:headEnd len="med" w="med" type="none"/>
            <a:tailEnd len="med" w="med" type="none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396" name="Shape 3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7" name="Google Shape;397;p33"/>
          <p:cNvSpPr/>
          <p:nvPr/>
        </p:nvSpPr>
        <p:spPr>
          <a:xfrm>
            <a:off x="5697800" y="2045550"/>
            <a:ext cx="1161900" cy="10524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8" name="Google Shape;398;p33"/>
          <p:cNvSpPr/>
          <p:nvPr/>
        </p:nvSpPr>
        <p:spPr>
          <a:xfrm>
            <a:off x="3098850" y="201373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99" name="Google Shape;399;p33"/>
          <p:cNvSpPr/>
          <p:nvPr/>
        </p:nvSpPr>
        <p:spPr>
          <a:xfrm>
            <a:off x="953150" y="23199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00" name="Google Shape;400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38848" y="24320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401" name="Google Shape;401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025997" y="2333188"/>
            <a:ext cx="503700" cy="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402" name="Google Shape;402;p33"/>
          <p:cNvSpPr/>
          <p:nvPr/>
        </p:nvSpPr>
        <p:spPr>
          <a:xfrm rot="-5400000">
            <a:off x="3886832" y="288157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3" name="Google Shape;403;p33"/>
          <p:cNvSpPr/>
          <p:nvPr/>
        </p:nvSpPr>
        <p:spPr>
          <a:xfrm rot="-5400000">
            <a:off x="3886832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4" name="Google Shape;404;p33"/>
          <p:cNvSpPr/>
          <p:nvPr/>
        </p:nvSpPr>
        <p:spPr>
          <a:xfrm rot="-5400000">
            <a:off x="3886832" y="251518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5" name="Google Shape;405;p33"/>
          <p:cNvSpPr/>
          <p:nvPr/>
        </p:nvSpPr>
        <p:spPr>
          <a:xfrm rot="-5400000">
            <a:off x="3886832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6" name="Google Shape;406;p33"/>
          <p:cNvSpPr/>
          <p:nvPr/>
        </p:nvSpPr>
        <p:spPr>
          <a:xfrm rot="-5400000">
            <a:off x="3886832" y="214880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7" name="Google Shape;407;p33"/>
          <p:cNvSpPr/>
          <p:nvPr/>
        </p:nvSpPr>
        <p:spPr>
          <a:xfrm rot="-5400000">
            <a:off x="4227417" y="278998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8" name="Google Shape;408;p33"/>
          <p:cNvSpPr/>
          <p:nvPr/>
        </p:nvSpPr>
        <p:spPr>
          <a:xfrm rot="-5400000">
            <a:off x="4227417" y="242359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09" name="Google Shape;409;p33"/>
          <p:cNvSpPr/>
          <p:nvPr/>
        </p:nvSpPr>
        <p:spPr>
          <a:xfrm rot="-5400000">
            <a:off x="4227417" y="224040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0" name="Google Shape;410;p33"/>
          <p:cNvSpPr/>
          <p:nvPr/>
        </p:nvSpPr>
        <p:spPr>
          <a:xfrm rot="-5400000">
            <a:off x="4506863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1" name="Google Shape;411;p33"/>
          <p:cNvSpPr/>
          <p:nvPr/>
        </p:nvSpPr>
        <p:spPr>
          <a:xfrm rot="-5400000">
            <a:off x="4506863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2" name="Google Shape;412;p33"/>
          <p:cNvSpPr/>
          <p:nvPr/>
        </p:nvSpPr>
        <p:spPr>
          <a:xfrm rot="-5400000">
            <a:off x="4786305" y="260678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413" name="Google Shape;413;p33"/>
          <p:cNvSpPr/>
          <p:nvPr/>
        </p:nvSpPr>
        <p:spPr>
          <a:xfrm rot="-5400000">
            <a:off x="4786305" y="242359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14" name="Google Shape;414;p33"/>
          <p:cNvCxnSpPr>
            <a:stCxn id="402" idx="4"/>
            <a:endCxn id="409" idx="0"/>
          </p:cNvCxnSpPr>
          <p:nvPr/>
        </p:nvCxnSpPr>
        <p:spPr>
          <a:xfrm flipH="1" rot="10800000">
            <a:off x="3999932" y="229702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5" name="Google Shape;415;p33"/>
          <p:cNvCxnSpPr>
            <a:stCxn id="403" idx="4"/>
            <a:endCxn id="407" idx="0"/>
          </p:cNvCxnSpPr>
          <p:nvPr/>
        </p:nvCxnSpPr>
        <p:spPr>
          <a:xfrm>
            <a:off x="3999932" y="275493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6" name="Google Shape;416;p33"/>
          <p:cNvCxnSpPr>
            <a:stCxn id="404" idx="4"/>
            <a:endCxn id="408" idx="0"/>
          </p:cNvCxnSpPr>
          <p:nvPr/>
        </p:nvCxnSpPr>
        <p:spPr>
          <a:xfrm flipH="1" rot="10800000">
            <a:off x="3999932" y="248023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7" name="Google Shape;417;p33"/>
          <p:cNvCxnSpPr>
            <a:stCxn id="405" idx="4"/>
            <a:endCxn id="407" idx="0"/>
          </p:cNvCxnSpPr>
          <p:nvPr/>
        </p:nvCxnSpPr>
        <p:spPr>
          <a:xfrm>
            <a:off x="3999932" y="238854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8" name="Google Shape;418;p33"/>
          <p:cNvCxnSpPr>
            <a:stCxn id="405" idx="4"/>
            <a:endCxn id="409" idx="0"/>
          </p:cNvCxnSpPr>
          <p:nvPr/>
        </p:nvCxnSpPr>
        <p:spPr>
          <a:xfrm flipH="1" rot="10800000">
            <a:off x="3999932" y="229704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19" name="Google Shape;419;p33"/>
          <p:cNvCxnSpPr>
            <a:stCxn id="406" idx="4"/>
            <a:endCxn id="408" idx="0"/>
          </p:cNvCxnSpPr>
          <p:nvPr/>
        </p:nvCxnSpPr>
        <p:spPr>
          <a:xfrm>
            <a:off x="3999932" y="220535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0" name="Google Shape;420;p33"/>
          <p:cNvCxnSpPr>
            <a:stCxn id="407" idx="4"/>
            <a:endCxn id="410" idx="0"/>
          </p:cNvCxnSpPr>
          <p:nvPr/>
        </p:nvCxnSpPr>
        <p:spPr>
          <a:xfrm flipH="1" rot="10800000">
            <a:off x="4340517" y="275503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1" name="Google Shape;421;p33"/>
          <p:cNvCxnSpPr>
            <a:stCxn id="408" idx="4"/>
            <a:endCxn id="410" idx="0"/>
          </p:cNvCxnSpPr>
          <p:nvPr/>
        </p:nvCxnSpPr>
        <p:spPr>
          <a:xfrm>
            <a:off x="4340517" y="248014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2" name="Google Shape;422;p33"/>
          <p:cNvCxnSpPr>
            <a:stCxn id="408" idx="4"/>
            <a:endCxn id="411" idx="0"/>
          </p:cNvCxnSpPr>
          <p:nvPr/>
        </p:nvCxnSpPr>
        <p:spPr>
          <a:xfrm flipH="1" rot="10800000">
            <a:off x="4340517" y="238864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3" name="Google Shape;423;p33"/>
          <p:cNvCxnSpPr>
            <a:stCxn id="409" idx="4"/>
            <a:endCxn id="411" idx="0"/>
          </p:cNvCxnSpPr>
          <p:nvPr/>
        </p:nvCxnSpPr>
        <p:spPr>
          <a:xfrm>
            <a:off x="4340517" y="229695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4" name="Google Shape;424;p33"/>
          <p:cNvCxnSpPr>
            <a:stCxn id="410" idx="4"/>
            <a:endCxn id="412" idx="0"/>
          </p:cNvCxnSpPr>
          <p:nvPr/>
        </p:nvCxnSpPr>
        <p:spPr>
          <a:xfrm flipH="1" rot="10800000">
            <a:off x="4619963" y="266343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5" name="Google Shape;425;p33"/>
          <p:cNvCxnSpPr>
            <a:stCxn id="410" idx="4"/>
            <a:endCxn id="413" idx="0"/>
          </p:cNvCxnSpPr>
          <p:nvPr/>
        </p:nvCxnSpPr>
        <p:spPr>
          <a:xfrm flipH="1" rot="10800000">
            <a:off x="4619963" y="248013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6" name="Google Shape;426;p33"/>
          <p:cNvCxnSpPr>
            <a:stCxn id="411" idx="4"/>
            <a:endCxn id="412" idx="0"/>
          </p:cNvCxnSpPr>
          <p:nvPr/>
        </p:nvCxnSpPr>
        <p:spPr>
          <a:xfrm>
            <a:off x="4619963" y="238854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427" name="Google Shape;427;p33"/>
          <p:cNvSpPr/>
          <p:nvPr/>
        </p:nvSpPr>
        <p:spPr>
          <a:xfrm rot="-5400000">
            <a:off x="3553794" y="251517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28" name="Google Shape;428;p33"/>
          <p:cNvCxnSpPr>
            <a:stCxn id="427" idx="4"/>
            <a:endCxn id="406" idx="0"/>
          </p:cNvCxnSpPr>
          <p:nvPr/>
        </p:nvCxnSpPr>
        <p:spPr>
          <a:xfrm flipH="1" rot="10800000">
            <a:off x="3666894" y="22054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29" name="Google Shape;429;p33"/>
          <p:cNvCxnSpPr>
            <a:stCxn id="427" idx="4"/>
            <a:endCxn id="405" idx="0"/>
          </p:cNvCxnSpPr>
          <p:nvPr/>
        </p:nvCxnSpPr>
        <p:spPr>
          <a:xfrm flipH="1" rot="10800000">
            <a:off x="3666894" y="23884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0" name="Google Shape;430;p33"/>
          <p:cNvCxnSpPr>
            <a:stCxn id="427" idx="4"/>
            <a:endCxn id="404" idx="0"/>
          </p:cNvCxnSpPr>
          <p:nvPr/>
        </p:nvCxnSpPr>
        <p:spPr>
          <a:xfrm>
            <a:off x="3666894" y="257172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1" name="Google Shape;431;p33"/>
          <p:cNvCxnSpPr>
            <a:stCxn id="427" idx="4"/>
            <a:endCxn id="403" idx="0"/>
          </p:cNvCxnSpPr>
          <p:nvPr/>
        </p:nvCxnSpPr>
        <p:spPr>
          <a:xfrm>
            <a:off x="3666894" y="25717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2" name="Google Shape;432;p33"/>
          <p:cNvCxnSpPr>
            <a:stCxn id="427" idx="4"/>
            <a:endCxn id="402" idx="0"/>
          </p:cNvCxnSpPr>
          <p:nvPr/>
        </p:nvCxnSpPr>
        <p:spPr>
          <a:xfrm>
            <a:off x="3666894" y="25717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433" name="Google Shape;433;p33"/>
          <p:cNvCxnSpPr>
            <a:endCxn id="427" idx="0"/>
          </p:cNvCxnSpPr>
          <p:nvPr/>
        </p:nvCxnSpPr>
        <p:spPr>
          <a:xfrm>
            <a:off x="3248694" y="257172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434" name="Google Shape;434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763235" y="2153026"/>
            <a:ext cx="1031034" cy="880978"/>
          </a:xfrm>
          <a:prstGeom prst="rect">
            <a:avLst/>
          </a:prstGeom>
          <a:noFill/>
          <a:ln>
            <a:noFill/>
          </a:ln>
        </p:spPr>
      </p:pic>
      <p:sp>
        <p:nvSpPr>
          <p:cNvPr id="435" name="Google Shape;435;p33"/>
          <p:cNvSpPr/>
          <p:nvPr/>
        </p:nvSpPr>
        <p:spPr>
          <a:xfrm>
            <a:off x="7428838" y="2226750"/>
            <a:ext cx="762000" cy="690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436" name="Google Shape;436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580798" y="2342700"/>
            <a:ext cx="458100" cy="4581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40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p34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we </a:t>
            </a:r>
            <a:r>
              <a:rPr b="1" lang="en">
                <a:solidFill>
                  <a:schemeClr val="accent2"/>
                </a:solidFill>
              </a:rPr>
              <a:t>capture</a:t>
            </a:r>
            <a:r>
              <a:rPr lang="en">
                <a:solidFill>
                  <a:schemeClr val="dk1"/>
                </a:solidFill>
              </a:rPr>
              <a:t> the data to feed into the neural network?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42" name="Google Shape;442;p34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443" name="Google Shape;443;p34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444" name="Google Shape;444;p34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5" name="Google Shape;445;p34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46" name="Google Shape;446;p34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47" name="Google Shape;447;p3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48" name="Google Shape;448;p3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49" name="Google Shape;449;p34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0" name="Google Shape;450;p34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1" name="Google Shape;451;p34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2" name="Google Shape;452;p34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3" name="Google Shape;453;p34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4" name="Google Shape;454;p34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5" name="Google Shape;455;p34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6" name="Google Shape;456;p34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7" name="Google Shape;457;p34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8" name="Google Shape;458;p34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59" name="Google Shape;459;p34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60" name="Google Shape;460;p34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61" name="Google Shape;461;p34"/>
            <p:cNvCxnSpPr>
              <a:stCxn id="449" idx="4"/>
              <a:endCxn id="456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2" name="Google Shape;462;p34"/>
            <p:cNvCxnSpPr>
              <a:stCxn id="450" idx="4"/>
              <a:endCxn id="454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3" name="Google Shape;463;p34"/>
            <p:cNvCxnSpPr>
              <a:stCxn id="451" idx="4"/>
              <a:endCxn id="455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4" name="Google Shape;464;p34"/>
            <p:cNvCxnSpPr>
              <a:stCxn id="452" idx="4"/>
              <a:endCxn id="454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5" name="Google Shape;465;p34"/>
            <p:cNvCxnSpPr>
              <a:stCxn id="452" idx="4"/>
              <a:endCxn id="456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6" name="Google Shape;466;p34"/>
            <p:cNvCxnSpPr>
              <a:stCxn id="453" idx="4"/>
              <a:endCxn id="455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7" name="Google Shape;467;p34"/>
            <p:cNvCxnSpPr>
              <a:stCxn id="454" idx="4"/>
              <a:endCxn id="457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8" name="Google Shape;468;p34"/>
            <p:cNvCxnSpPr>
              <a:stCxn id="455" idx="4"/>
              <a:endCxn id="457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69" name="Google Shape;469;p34"/>
            <p:cNvCxnSpPr>
              <a:stCxn id="455" idx="4"/>
              <a:endCxn id="458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0" name="Google Shape;470;p34"/>
            <p:cNvCxnSpPr>
              <a:stCxn id="456" idx="4"/>
              <a:endCxn id="458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1" name="Google Shape;471;p34"/>
            <p:cNvCxnSpPr>
              <a:stCxn id="457" idx="4"/>
              <a:endCxn id="459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2" name="Google Shape;472;p34"/>
            <p:cNvCxnSpPr>
              <a:stCxn id="457" idx="4"/>
              <a:endCxn id="460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3" name="Google Shape;473;p34"/>
            <p:cNvCxnSpPr>
              <a:stCxn id="458" idx="4"/>
              <a:endCxn id="459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474" name="Google Shape;474;p34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475" name="Google Shape;475;p34"/>
            <p:cNvCxnSpPr>
              <a:stCxn id="474" idx="4"/>
              <a:endCxn id="453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6" name="Google Shape;476;p34"/>
            <p:cNvCxnSpPr>
              <a:stCxn id="474" idx="4"/>
              <a:endCxn id="452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7" name="Google Shape;477;p34"/>
            <p:cNvCxnSpPr>
              <a:stCxn id="474" idx="4"/>
              <a:endCxn id="451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8" name="Google Shape;478;p34"/>
            <p:cNvCxnSpPr>
              <a:stCxn id="474" idx="4"/>
              <a:endCxn id="450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79" name="Google Shape;479;p34"/>
            <p:cNvCxnSpPr>
              <a:stCxn id="474" idx="4"/>
              <a:endCxn id="449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480" name="Google Shape;480;p34"/>
            <p:cNvCxnSpPr>
              <a:endCxn id="474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481" name="Google Shape;481;p3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82" name="Google Shape;482;p34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83" name="Google Shape;483;p3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487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35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accent4"/>
                </a:solidFill>
              </a:rPr>
              <a:t>design</a:t>
            </a:r>
            <a:r>
              <a:rPr lang="en">
                <a:solidFill>
                  <a:schemeClr val="dk1"/>
                </a:solidFill>
              </a:rPr>
              <a:t> the neural network to take in the speech signal?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489" name="Google Shape;489;p35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490" name="Google Shape;490;p35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491" name="Google Shape;491;p35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2" name="Google Shape;492;p35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3" name="Google Shape;493;p35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494" name="Google Shape;494;p35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495" name="Google Shape;495;p3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496" name="Google Shape;496;p35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7" name="Google Shape;497;p35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0" name="Google Shape;500;p35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1" name="Google Shape;501;p35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2" name="Google Shape;502;p35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3" name="Google Shape;503;p35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4" name="Google Shape;504;p35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5" name="Google Shape;505;p35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6" name="Google Shape;506;p35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07" name="Google Shape;507;p35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08" name="Google Shape;508;p35"/>
            <p:cNvCxnSpPr>
              <a:stCxn id="496" idx="4"/>
              <a:endCxn id="503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09" name="Google Shape;509;p35"/>
            <p:cNvCxnSpPr>
              <a:stCxn id="497" idx="4"/>
              <a:endCxn id="501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0" name="Google Shape;510;p35"/>
            <p:cNvCxnSpPr>
              <a:stCxn id="498" idx="4"/>
              <a:endCxn id="502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1" name="Google Shape;511;p35"/>
            <p:cNvCxnSpPr>
              <a:stCxn id="499" idx="4"/>
              <a:endCxn id="501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2" name="Google Shape;512;p35"/>
            <p:cNvCxnSpPr>
              <a:stCxn id="499" idx="4"/>
              <a:endCxn id="503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3" name="Google Shape;513;p35"/>
            <p:cNvCxnSpPr>
              <a:stCxn id="500" idx="4"/>
              <a:endCxn id="502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4" name="Google Shape;514;p35"/>
            <p:cNvCxnSpPr>
              <a:stCxn id="501" idx="4"/>
              <a:endCxn id="504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5" name="Google Shape;515;p35"/>
            <p:cNvCxnSpPr>
              <a:stCxn id="502" idx="4"/>
              <a:endCxn id="504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6" name="Google Shape;516;p35"/>
            <p:cNvCxnSpPr>
              <a:stCxn id="502" idx="4"/>
              <a:endCxn id="505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7" name="Google Shape;517;p35"/>
            <p:cNvCxnSpPr>
              <a:stCxn id="503" idx="4"/>
              <a:endCxn id="505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8" name="Google Shape;518;p35"/>
            <p:cNvCxnSpPr>
              <a:stCxn id="504" idx="4"/>
              <a:endCxn id="506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19" name="Google Shape;519;p35"/>
            <p:cNvCxnSpPr>
              <a:stCxn id="504" idx="4"/>
              <a:endCxn id="507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0" name="Google Shape;520;p35"/>
            <p:cNvCxnSpPr>
              <a:stCxn id="505" idx="4"/>
              <a:endCxn id="506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21" name="Google Shape;521;p35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22" name="Google Shape;522;p35"/>
            <p:cNvCxnSpPr>
              <a:stCxn id="521" idx="4"/>
              <a:endCxn id="500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3" name="Google Shape;523;p35"/>
            <p:cNvCxnSpPr>
              <a:stCxn id="521" idx="4"/>
              <a:endCxn id="499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4" name="Google Shape;524;p35"/>
            <p:cNvCxnSpPr>
              <a:stCxn id="521" idx="4"/>
              <a:endCxn id="498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5" name="Google Shape;525;p35"/>
            <p:cNvCxnSpPr>
              <a:stCxn id="521" idx="4"/>
              <a:endCxn id="497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6" name="Google Shape;526;p35"/>
            <p:cNvCxnSpPr>
              <a:stCxn id="521" idx="4"/>
              <a:endCxn id="496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27" name="Google Shape;527;p35"/>
            <p:cNvCxnSpPr>
              <a:endCxn id="521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528" name="Google Shape;528;p3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29" name="Google Shape;529;p35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30" name="Google Shape;530;p3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4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36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design</a:t>
            </a:r>
            <a:r>
              <a:rPr lang="en">
                <a:solidFill>
                  <a:schemeClr val="dk2"/>
                </a:solidFill>
              </a:rPr>
              <a:t> the neural network to take in the speech signal?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</a:t>
            </a:r>
            <a:r>
              <a:rPr b="1" lang="en">
                <a:solidFill>
                  <a:schemeClr val="accent4"/>
                </a:solidFill>
              </a:rPr>
              <a:t>dataset</a:t>
            </a:r>
            <a:r>
              <a:rPr lang="en">
                <a:solidFill>
                  <a:schemeClr val="dk1"/>
                </a:solidFill>
              </a:rPr>
              <a:t> does the neural network need to be trained?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36" name="Google Shape;536;p36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537" name="Google Shape;537;p36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538" name="Google Shape;538;p36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41" name="Google Shape;541;p36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42" name="Google Shape;542;p3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43" name="Google Shape;543;p36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4" name="Google Shape;544;p36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7" name="Google Shape;547;p36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8" name="Google Shape;548;p36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49" name="Google Shape;549;p36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0" name="Google Shape;550;p36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1" name="Google Shape;551;p36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2" name="Google Shape;552;p36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3" name="Google Shape;553;p36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54" name="Google Shape;554;p36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55" name="Google Shape;555;p36"/>
            <p:cNvCxnSpPr>
              <a:stCxn id="543" idx="4"/>
              <a:endCxn id="550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6" name="Google Shape;556;p36"/>
            <p:cNvCxnSpPr>
              <a:stCxn id="544" idx="4"/>
              <a:endCxn id="548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7" name="Google Shape;557;p36"/>
            <p:cNvCxnSpPr>
              <a:stCxn id="545" idx="4"/>
              <a:endCxn id="549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8" name="Google Shape;558;p36"/>
            <p:cNvCxnSpPr>
              <a:stCxn id="546" idx="4"/>
              <a:endCxn id="548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59" name="Google Shape;559;p36"/>
            <p:cNvCxnSpPr>
              <a:stCxn id="546" idx="4"/>
              <a:endCxn id="550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0" name="Google Shape;560;p36"/>
            <p:cNvCxnSpPr>
              <a:stCxn id="547" idx="4"/>
              <a:endCxn id="549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1" name="Google Shape;561;p36"/>
            <p:cNvCxnSpPr>
              <a:stCxn id="548" idx="4"/>
              <a:endCxn id="551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2" name="Google Shape;562;p36"/>
            <p:cNvCxnSpPr>
              <a:stCxn id="549" idx="4"/>
              <a:endCxn id="551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3" name="Google Shape;563;p36"/>
            <p:cNvCxnSpPr>
              <a:stCxn id="549" idx="4"/>
              <a:endCxn id="552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4" name="Google Shape;564;p36"/>
            <p:cNvCxnSpPr>
              <a:stCxn id="550" idx="4"/>
              <a:endCxn id="552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5" name="Google Shape;565;p36"/>
            <p:cNvCxnSpPr>
              <a:stCxn id="551" idx="4"/>
              <a:endCxn id="553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6" name="Google Shape;566;p36"/>
            <p:cNvCxnSpPr>
              <a:stCxn id="551" idx="4"/>
              <a:endCxn id="554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67" name="Google Shape;567;p36"/>
            <p:cNvCxnSpPr>
              <a:stCxn id="552" idx="4"/>
              <a:endCxn id="553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568" name="Google Shape;568;p36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569" name="Google Shape;569;p36"/>
            <p:cNvCxnSpPr>
              <a:stCxn id="568" idx="4"/>
              <a:endCxn id="547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0" name="Google Shape;570;p36"/>
            <p:cNvCxnSpPr>
              <a:stCxn id="568" idx="4"/>
              <a:endCxn id="546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1" name="Google Shape;571;p36"/>
            <p:cNvCxnSpPr>
              <a:stCxn id="568" idx="4"/>
              <a:endCxn id="545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2" name="Google Shape;572;p36"/>
            <p:cNvCxnSpPr>
              <a:stCxn id="568" idx="4"/>
              <a:endCxn id="544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3" name="Google Shape;573;p36"/>
            <p:cNvCxnSpPr>
              <a:stCxn id="568" idx="4"/>
              <a:endCxn id="543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574" name="Google Shape;574;p36"/>
            <p:cNvCxnSpPr>
              <a:endCxn id="568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575" name="Google Shape;575;p36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76" name="Google Shape;576;p36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77" name="Google Shape;577;p3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p37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design</a:t>
            </a:r>
            <a:r>
              <a:rPr lang="en">
                <a:solidFill>
                  <a:schemeClr val="dk2"/>
                </a:solidFill>
              </a:rPr>
              <a:t> the neural network to take in the speech signal?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What </a:t>
            </a:r>
            <a:r>
              <a:rPr b="1" lang="en">
                <a:solidFill>
                  <a:schemeClr val="dk2"/>
                </a:solidFill>
              </a:rPr>
              <a:t>dataset</a:t>
            </a:r>
            <a:r>
              <a:rPr lang="en">
                <a:solidFill>
                  <a:schemeClr val="dk2"/>
                </a:solidFill>
              </a:rPr>
              <a:t> does the neural network need to be trained?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we </a:t>
            </a:r>
            <a:r>
              <a:rPr b="1" lang="en">
                <a:solidFill>
                  <a:schemeClr val="accent1"/>
                </a:solidFill>
              </a:rPr>
              <a:t>pre-process</a:t>
            </a:r>
            <a:r>
              <a:rPr lang="en">
                <a:solidFill>
                  <a:schemeClr val="dk1"/>
                </a:solidFill>
              </a:rPr>
              <a:t> the data for neural network inference?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583" name="Google Shape;583;p37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584" name="Google Shape;584;p37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585" name="Google Shape;585;p37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6" name="Google Shape;586;p37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87" name="Google Shape;587;p37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588" name="Google Shape;588;p37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9" name="Google Shape;589;p37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590" name="Google Shape;590;p37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1" name="Google Shape;591;p37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2" name="Google Shape;592;p37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3" name="Google Shape;593;p37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4" name="Google Shape;594;p37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5" name="Google Shape;595;p37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6" name="Google Shape;596;p37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7" name="Google Shape;597;p37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8" name="Google Shape;598;p37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599" name="Google Shape;599;p37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0" name="Google Shape;600;p37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01" name="Google Shape;601;p37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02" name="Google Shape;602;p37"/>
            <p:cNvCxnSpPr>
              <a:stCxn id="590" idx="4"/>
              <a:endCxn id="597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3" name="Google Shape;603;p37"/>
            <p:cNvCxnSpPr>
              <a:stCxn id="591" idx="4"/>
              <a:endCxn id="595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4" name="Google Shape;604;p37"/>
            <p:cNvCxnSpPr>
              <a:stCxn id="592" idx="4"/>
              <a:endCxn id="596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5" name="Google Shape;605;p37"/>
            <p:cNvCxnSpPr>
              <a:stCxn id="593" idx="4"/>
              <a:endCxn id="595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6" name="Google Shape;606;p37"/>
            <p:cNvCxnSpPr>
              <a:stCxn id="593" idx="4"/>
              <a:endCxn id="597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7" name="Google Shape;607;p37"/>
            <p:cNvCxnSpPr>
              <a:stCxn id="594" idx="4"/>
              <a:endCxn id="596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8" name="Google Shape;608;p37"/>
            <p:cNvCxnSpPr>
              <a:stCxn id="595" idx="4"/>
              <a:endCxn id="598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09" name="Google Shape;609;p37"/>
            <p:cNvCxnSpPr>
              <a:stCxn id="596" idx="4"/>
              <a:endCxn id="598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0" name="Google Shape;610;p37"/>
            <p:cNvCxnSpPr>
              <a:stCxn id="596" idx="4"/>
              <a:endCxn id="599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1" name="Google Shape;611;p37"/>
            <p:cNvCxnSpPr>
              <a:stCxn id="597" idx="4"/>
              <a:endCxn id="599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2" name="Google Shape;612;p37"/>
            <p:cNvCxnSpPr>
              <a:stCxn id="598" idx="4"/>
              <a:endCxn id="600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3" name="Google Shape;613;p37"/>
            <p:cNvCxnSpPr>
              <a:stCxn id="598" idx="4"/>
              <a:endCxn id="601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4" name="Google Shape;614;p37"/>
            <p:cNvCxnSpPr>
              <a:stCxn id="599" idx="4"/>
              <a:endCxn id="600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15" name="Google Shape;615;p37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16" name="Google Shape;616;p37"/>
            <p:cNvCxnSpPr>
              <a:stCxn id="615" idx="4"/>
              <a:endCxn id="594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7" name="Google Shape;617;p37"/>
            <p:cNvCxnSpPr>
              <a:stCxn id="615" idx="4"/>
              <a:endCxn id="593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8" name="Google Shape;618;p37"/>
            <p:cNvCxnSpPr>
              <a:stCxn id="615" idx="4"/>
              <a:endCxn id="592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19" name="Google Shape;619;p37"/>
            <p:cNvCxnSpPr>
              <a:stCxn id="615" idx="4"/>
              <a:endCxn id="591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0" name="Google Shape;620;p37"/>
            <p:cNvCxnSpPr>
              <a:stCxn id="615" idx="4"/>
              <a:endCxn id="590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21" name="Google Shape;621;p37"/>
            <p:cNvCxnSpPr>
              <a:endCxn id="615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622" name="Google Shape;622;p37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23" name="Google Shape;623;p37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24" name="Google Shape;624;p37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28" name="Shape 6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9" name="Google Shape;629;p38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design</a:t>
            </a:r>
            <a:r>
              <a:rPr lang="en">
                <a:solidFill>
                  <a:schemeClr val="dk2"/>
                </a:solidFill>
              </a:rPr>
              <a:t> the neural network to take in the speech signal?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What </a:t>
            </a:r>
            <a:r>
              <a:rPr b="1" lang="en">
                <a:solidFill>
                  <a:schemeClr val="dk2"/>
                </a:solidFill>
              </a:rPr>
              <a:t>dataset</a:t>
            </a:r>
            <a:r>
              <a:rPr lang="en">
                <a:solidFill>
                  <a:schemeClr val="dk2"/>
                </a:solidFill>
              </a:rPr>
              <a:t> does the neural network need to be trained?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pre-process</a:t>
            </a:r>
            <a:r>
              <a:rPr lang="en">
                <a:solidFill>
                  <a:schemeClr val="dk2"/>
                </a:solidFill>
              </a:rPr>
              <a:t> the data for neural network inference?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accent1"/>
                </a:solidFill>
              </a:rPr>
              <a:t>post-process</a:t>
            </a:r>
            <a:r>
              <a:rPr lang="en">
                <a:solidFill>
                  <a:schemeClr val="dk1"/>
                </a:solidFill>
              </a:rPr>
              <a:t> the neural network output?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30" name="Google Shape;630;p38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631" name="Google Shape;631;p38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632" name="Google Shape;632;p38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3" name="Google Shape;633;p38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4" name="Google Shape;634;p38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35" name="Google Shape;635;p38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36" name="Google Shape;636;p38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37" name="Google Shape;637;p38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8" name="Google Shape;638;p38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39" name="Google Shape;639;p38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0" name="Google Shape;640;p38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1" name="Google Shape;641;p38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2" name="Google Shape;642;p38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3" name="Google Shape;643;p38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4" name="Google Shape;644;p38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5" name="Google Shape;645;p38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6" name="Google Shape;646;p38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7" name="Google Shape;647;p38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48" name="Google Shape;648;p38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49" name="Google Shape;649;p38"/>
            <p:cNvCxnSpPr>
              <a:stCxn id="637" idx="4"/>
              <a:endCxn id="644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0" name="Google Shape;650;p38"/>
            <p:cNvCxnSpPr>
              <a:stCxn id="638" idx="4"/>
              <a:endCxn id="642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1" name="Google Shape;651;p38"/>
            <p:cNvCxnSpPr>
              <a:stCxn id="639" idx="4"/>
              <a:endCxn id="643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2" name="Google Shape;652;p38"/>
            <p:cNvCxnSpPr>
              <a:stCxn id="640" idx="4"/>
              <a:endCxn id="642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3" name="Google Shape;653;p38"/>
            <p:cNvCxnSpPr>
              <a:stCxn id="640" idx="4"/>
              <a:endCxn id="644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4" name="Google Shape;654;p38"/>
            <p:cNvCxnSpPr>
              <a:stCxn id="641" idx="4"/>
              <a:endCxn id="643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5" name="Google Shape;655;p38"/>
            <p:cNvCxnSpPr>
              <a:stCxn id="642" idx="4"/>
              <a:endCxn id="645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6" name="Google Shape;656;p38"/>
            <p:cNvCxnSpPr>
              <a:stCxn id="643" idx="4"/>
              <a:endCxn id="645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7" name="Google Shape;657;p38"/>
            <p:cNvCxnSpPr>
              <a:stCxn id="643" idx="4"/>
              <a:endCxn id="646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8" name="Google Shape;658;p38"/>
            <p:cNvCxnSpPr>
              <a:stCxn id="644" idx="4"/>
              <a:endCxn id="646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59" name="Google Shape;659;p38"/>
            <p:cNvCxnSpPr>
              <a:stCxn id="645" idx="4"/>
              <a:endCxn id="647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0" name="Google Shape;660;p38"/>
            <p:cNvCxnSpPr>
              <a:stCxn id="645" idx="4"/>
              <a:endCxn id="648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1" name="Google Shape;661;p38"/>
            <p:cNvCxnSpPr>
              <a:stCxn id="646" idx="4"/>
              <a:endCxn id="647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662" name="Google Shape;662;p38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63" name="Google Shape;663;p38"/>
            <p:cNvCxnSpPr>
              <a:stCxn id="662" idx="4"/>
              <a:endCxn id="641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4" name="Google Shape;664;p38"/>
            <p:cNvCxnSpPr>
              <a:stCxn id="662" idx="4"/>
              <a:endCxn id="640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5" name="Google Shape;665;p38"/>
            <p:cNvCxnSpPr>
              <a:stCxn id="662" idx="4"/>
              <a:endCxn id="639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6" name="Google Shape;666;p38"/>
            <p:cNvCxnSpPr>
              <a:stCxn id="662" idx="4"/>
              <a:endCxn id="638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7" name="Google Shape;667;p38"/>
            <p:cNvCxnSpPr>
              <a:stCxn id="662" idx="4"/>
              <a:endCxn id="637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68" name="Google Shape;668;p38"/>
            <p:cNvCxnSpPr>
              <a:endCxn id="662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669" name="Google Shape;669;p38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70" name="Google Shape;670;p38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71" name="Google Shape;671;p38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5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39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design</a:t>
            </a:r>
            <a:r>
              <a:rPr lang="en">
                <a:solidFill>
                  <a:schemeClr val="dk2"/>
                </a:solidFill>
              </a:rPr>
              <a:t> the neural network to take in the speech signal?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What </a:t>
            </a:r>
            <a:r>
              <a:rPr b="1" lang="en">
                <a:solidFill>
                  <a:schemeClr val="dk2"/>
                </a:solidFill>
              </a:rPr>
              <a:t>dataset</a:t>
            </a:r>
            <a:r>
              <a:rPr lang="en">
                <a:solidFill>
                  <a:schemeClr val="dk2"/>
                </a:solidFill>
              </a:rPr>
              <a:t> does the neural network need to be trained?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pre-process</a:t>
            </a:r>
            <a:r>
              <a:rPr lang="en">
                <a:solidFill>
                  <a:schemeClr val="dk2"/>
                </a:solidFill>
              </a:rPr>
              <a:t> the data for neural network inference?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post-process</a:t>
            </a:r>
            <a:r>
              <a:rPr lang="en">
                <a:solidFill>
                  <a:schemeClr val="dk2"/>
                </a:solidFill>
              </a:rPr>
              <a:t> the neural network output?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make sure there is no </a:t>
            </a:r>
            <a:r>
              <a:rPr b="1" lang="en">
                <a:solidFill>
                  <a:schemeClr val="accent3"/>
                </a:solidFill>
              </a:rPr>
              <a:t>bias</a:t>
            </a:r>
            <a:r>
              <a:rPr lang="en">
                <a:solidFill>
                  <a:schemeClr val="dk1"/>
                </a:solidFill>
              </a:rPr>
              <a:t> in the dataset?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677" name="Google Shape;677;p39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678" name="Google Shape;678;p39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679" name="Google Shape;679;p39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682" name="Google Shape;682;p39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83" name="Google Shape;683;p39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684" name="Google Shape;684;p39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696" name="Google Shape;696;p39"/>
            <p:cNvCxnSpPr>
              <a:stCxn id="684" idx="4"/>
              <a:endCxn id="691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7" name="Google Shape;697;p39"/>
            <p:cNvCxnSpPr>
              <a:stCxn id="685" idx="4"/>
              <a:endCxn id="689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8" name="Google Shape;698;p39"/>
            <p:cNvCxnSpPr>
              <a:stCxn id="686" idx="4"/>
              <a:endCxn id="690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699" name="Google Shape;699;p39"/>
            <p:cNvCxnSpPr>
              <a:stCxn id="687" idx="4"/>
              <a:endCxn id="689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0" name="Google Shape;700;p39"/>
            <p:cNvCxnSpPr>
              <a:stCxn id="687" idx="4"/>
              <a:endCxn id="691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1" name="Google Shape;701;p39"/>
            <p:cNvCxnSpPr>
              <a:stCxn id="688" idx="4"/>
              <a:endCxn id="690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2" name="Google Shape;702;p39"/>
            <p:cNvCxnSpPr>
              <a:stCxn id="689" idx="4"/>
              <a:endCxn id="692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3" name="Google Shape;703;p39"/>
            <p:cNvCxnSpPr>
              <a:stCxn id="690" idx="4"/>
              <a:endCxn id="692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4" name="Google Shape;704;p39"/>
            <p:cNvCxnSpPr>
              <a:stCxn id="690" idx="4"/>
              <a:endCxn id="693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5" name="Google Shape;705;p39"/>
            <p:cNvCxnSpPr>
              <a:stCxn id="691" idx="4"/>
              <a:endCxn id="693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6" name="Google Shape;706;p39"/>
            <p:cNvCxnSpPr>
              <a:stCxn id="692" idx="4"/>
              <a:endCxn id="694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7" name="Google Shape;707;p39"/>
            <p:cNvCxnSpPr>
              <a:stCxn id="692" idx="4"/>
              <a:endCxn id="695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08" name="Google Shape;708;p39"/>
            <p:cNvCxnSpPr>
              <a:stCxn id="693" idx="4"/>
              <a:endCxn id="694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09" name="Google Shape;709;p39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10" name="Google Shape;710;p39"/>
            <p:cNvCxnSpPr>
              <a:stCxn id="709" idx="4"/>
              <a:endCxn id="688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1" name="Google Shape;711;p39"/>
            <p:cNvCxnSpPr>
              <a:stCxn id="709" idx="4"/>
              <a:endCxn id="687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2" name="Google Shape;712;p39"/>
            <p:cNvCxnSpPr>
              <a:stCxn id="709" idx="4"/>
              <a:endCxn id="686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3" name="Google Shape;713;p39"/>
            <p:cNvCxnSpPr>
              <a:stCxn id="709" idx="4"/>
              <a:endCxn id="685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4" name="Google Shape;714;p39"/>
            <p:cNvCxnSpPr>
              <a:stCxn id="709" idx="4"/>
              <a:endCxn id="684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15" name="Google Shape;715;p39"/>
            <p:cNvCxnSpPr>
              <a:endCxn id="709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716" name="Google Shape;716;p39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17" name="Google Shape;717;p39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18" name="Google Shape;718;p39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22"/>
          <p:cNvSpPr/>
          <p:nvPr/>
        </p:nvSpPr>
        <p:spPr>
          <a:xfrm>
            <a:off x="484175" y="1517981"/>
            <a:ext cx="1832700" cy="627000"/>
          </a:xfrm>
          <a:prstGeom prst="roundRect">
            <a:avLst>
              <a:gd fmla="val 0" name="adj"/>
            </a:avLst>
          </a:prstGeom>
          <a:solidFill>
            <a:srgbClr val="4285F4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1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Acoustic Sensors</a:t>
            </a:r>
            <a:endParaRPr b="1" sz="11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1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Ultrasonic, </a:t>
            </a:r>
            <a:r>
              <a:rPr b="1" lang="en" sz="1100" u="sng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Microphones</a:t>
            </a:r>
            <a:r>
              <a:rPr lang="en" sz="11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, Geophones, Vibrometers</a:t>
            </a:r>
            <a:endParaRPr sz="11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09" name="Google Shape;109;p22"/>
          <p:cNvSpPr/>
          <p:nvPr/>
        </p:nvSpPr>
        <p:spPr>
          <a:xfrm>
            <a:off x="484175" y="2339491"/>
            <a:ext cx="1832700" cy="627000"/>
          </a:xfrm>
          <a:prstGeom prst="roundRect">
            <a:avLst>
              <a:gd fmla="val 0" name="adj"/>
            </a:avLst>
          </a:prstGeom>
          <a:solidFill>
            <a:srgbClr val="34A853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Image Sensors</a:t>
            </a:r>
            <a:endParaRPr b="1" sz="12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Thermal, </a:t>
            </a:r>
            <a:r>
              <a:rPr b="1" lang="en" sz="1200" u="sng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Image</a:t>
            </a:r>
            <a:endParaRPr b="1" sz="1200" u="sng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0" name="Google Shape;110;p22"/>
          <p:cNvSpPr/>
          <p:nvPr/>
        </p:nvSpPr>
        <p:spPr>
          <a:xfrm>
            <a:off x="484175" y="3161002"/>
            <a:ext cx="1832700" cy="627000"/>
          </a:xfrm>
          <a:prstGeom prst="roundRect">
            <a:avLst>
              <a:gd fmla="val 0" name="adj"/>
            </a:avLst>
          </a:prstGeom>
          <a:solidFill>
            <a:srgbClr val="FBBC05"/>
          </a:solidFill>
          <a:ln>
            <a:noFill/>
          </a:ln>
          <a:effectLst>
            <a:outerShdw blurRad="57150" rotWithShape="0" algn="bl" dir="5400000" dist="19050">
              <a:srgbClr val="000000">
                <a:alpha val="2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2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Motion Sensors</a:t>
            </a:r>
            <a:endParaRPr b="1" sz="12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2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Gyroscope, Radar, </a:t>
            </a:r>
            <a:r>
              <a:rPr b="1" lang="en" sz="1200" u="sng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Accelerometer</a:t>
            </a:r>
            <a:r>
              <a:rPr lang="en" sz="1200">
                <a:solidFill>
                  <a:srgbClr val="F8F9FA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sz="1200">
              <a:solidFill>
                <a:srgbClr val="F8F9FA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11" name="Google Shape;111;p22"/>
          <p:cNvGrpSpPr/>
          <p:nvPr/>
        </p:nvGrpSpPr>
        <p:grpSpPr>
          <a:xfrm>
            <a:off x="3167563" y="1422722"/>
            <a:ext cx="2055461" cy="2460513"/>
            <a:chOff x="817125" y="1341475"/>
            <a:chExt cx="2055461" cy="2460513"/>
          </a:xfrm>
        </p:grpSpPr>
        <p:sp>
          <p:nvSpPr>
            <p:cNvPr id="112" name="Google Shape;112;p22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3" name="Google Shape;113;p22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4" name="Google Shape;114;p22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5" name="Google Shape;115;p22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" name="Google Shape;116;p22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" name="Google Shape;117;p22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8" name="Google Shape;118;p22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9" name="Google Shape;119;p22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" name="Google Shape;120;p22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" name="Google Shape;121;p22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2" name="Google Shape;122;p22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3" name="Google Shape;123;p22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" name="Google Shape;124;p22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" name="Google Shape;125;p22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6" name="Google Shape;126;p22"/>
            <p:cNvCxnSpPr>
              <a:stCxn id="112" idx="4"/>
              <a:endCxn id="120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" name="Google Shape;127;p22"/>
            <p:cNvCxnSpPr>
              <a:stCxn id="113" idx="4"/>
              <a:endCxn id="117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8" name="Google Shape;128;p22"/>
            <p:cNvCxnSpPr>
              <a:stCxn id="114" idx="4"/>
              <a:endCxn id="119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9" name="Google Shape;129;p22"/>
            <p:cNvCxnSpPr>
              <a:stCxn id="115" idx="4"/>
              <a:endCxn id="117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0" name="Google Shape;130;p22"/>
            <p:cNvCxnSpPr>
              <a:stCxn id="115" idx="4"/>
              <a:endCxn id="120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1" name="Google Shape;131;p22"/>
            <p:cNvCxnSpPr>
              <a:stCxn id="116" idx="4"/>
              <a:endCxn id="119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2" name="Google Shape;132;p22"/>
            <p:cNvCxnSpPr>
              <a:stCxn id="117" idx="4"/>
              <a:endCxn id="121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" name="Google Shape;133;p22"/>
            <p:cNvCxnSpPr>
              <a:stCxn id="118" idx="4"/>
              <a:endCxn id="122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" name="Google Shape;134;p22"/>
            <p:cNvCxnSpPr>
              <a:stCxn id="119" idx="4"/>
              <a:endCxn id="121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5" name="Google Shape;135;p22"/>
            <p:cNvCxnSpPr>
              <a:stCxn id="119" idx="4"/>
              <a:endCxn id="123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6" name="Google Shape;136;p22"/>
            <p:cNvCxnSpPr>
              <a:stCxn id="120" idx="4"/>
              <a:endCxn id="123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7" name="Google Shape;137;p22"/>
            <p:cNvCxnSpPr>
              <a:stCxn id="121" idx="4"/>
              <a:endCxn id="124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" name="Google Shape;138;p22"/>
            <p:cNvCxnSpPr>
              <a:stCxn id="121" idx="4"/>
              <a:endCxn id="125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" name="Google Shape;139;p22"/>
            <p:cNvCxnSpPr>
              <a:stCxn id="122" idx="4"/>
              <a:endCxn id="125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0" name="Google Shape;140;p22"/>
            <p:cNvCxnSpPr>
              <a:stCxn id="123" idx="4"/>
              <a:endCxn id="124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1" name="Google Shape;141;p22"/>
            <p:cNvCxnSpPr>
              <a:stCxn id="114" idx="4"/>
              <a:endCxn id="118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142" name="Google Shape;142;p22"/>
          <p:cNvCxnSpPr/>
          <p:nvPr/>
        </p:nvCxnSpPr>
        <p:spPr>
          <a:xfrm>
            <a:off x="6251900" y="3594775"/>
            <a:ext cx="221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3" name="Google Shape;143;p22"/>
          <p:cNvCxnSpPr/>
          <p:nvPr/>
        </p:nvCxnSpPr>
        <p:spPr>
          <a:xfrm rot="10800000">
            <a:off x="6251900" y="1773475"/>
            <a:ext cx="0" cy="18213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4" name="Google Shape;144;p22"/>
          <p:cNvSpPr/>
          <p:nvPr/>
        </p:nvSpPr>
        <p:spPr>
          <a:xfrm>
            <a:off x="6538350" y="2204350"/>
            <a:ext cx="1830725" cy="106507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" name="Google Shape;145;p22"/>
          <p:cNvSpPr/>
          <p:nvPr/>
        </p:nvSpPr>
        <p:spPr>
          <a:xfrm>
            <a:off x="6513525" y="2176918"/>
            <a:ext cx="112800" cy="1128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6" name="Google Shape;146;p22"/>
          <p:cNvSpPr/>
          <p:nvPr/>
        </p:nvSpPr>
        <p:spPr>
          <a:xfrm>
            <a:off x="6852175" y="2552818"/>
            <a:ext cx="112800" cy="1128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2"/>
          <p:cNvSpPr/>
          <p:nvPr/>
        </p:nvSpPr>
        <p:spPr>
          <a:xfrm>
            <a:off x="7073750" y="3072418"/>
            <a:ext cx="112800" cy="1128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8" name="Google Shape;148;p22"/>
          <p:cNvSpPr/>
          <p:nvPr/>
        </p:nvSpPr>
        <p:spPr>
          <a:xfrm>
            <a:off x="7280775" y="3214168"/>
            <a:ext cx="112800" cy="1128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2"/>
          <p:cNvSpPr/>
          <p:nvPr/>
        </p:nvSpPr>
        <p:spPr>
          <a:xfrm>
            <a:off x="7720550" y="2680480"/>
            <a:ext cx="112800" cy="1128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0" name="Google Shape;150;p22"/>
          <p:cNvSpPr/>
          <p:nvPr/>
        </p:nvSpPr>
        <p:spPr>
          <a:xfrm>
            <a:off x="8282700" y="2401443"/>
            <a:ext cx="112800" cy="1128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22"/>
          <p:cNvSpPr/>
          <p:nvPr/>
        </p:nvSpPr>
        <p:spPr>
          <a:xfrm>
            <a:off x="7360312" y="1780925"/>
            <a:ext cx="498150" cy="1295200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52" name="Google Shape;152;p22"/>
          <p:cNvSpPr txBox="1"/>
          <p:nvPr/>
        </p:nvSpPr>
        <p:spPr>
          <a:xfrm>
            <a:off x="7833555" y="1558229"/>
            <a:ext cx="1095900" cy="446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53" name="Google Shape;153;p22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22" name="Shape 7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Google Shape;723;p40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capture</a:t>
            </a:r>
            <a:r>
              <a:rPr lang="en">
                <a:solidFill>
                  <a:schemeClr val="dk2"/>
                </a:solidFill>
              </a:rPr>
              <a:t> the data to feed into the neural network?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design</a:t>
            </a:r>
            <a:r>
              <a:rPr lang="en">
                <a:solidFill>
                  <a:schemeClr val="dk2"/>
                </a:solidFill>
              </a:rPr>
              <a:t> the neural network to take in the speech signal?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What </a:t>
            </a:r>
            <a:r>
              <a:rPr b="1" lang="en">
                <a:solidFill>
                  <a:schemeClr val="dk2"/>
                </a:solidFill>
              </a:rPr>
              <a:t>dataset</a:t>
            </a:r>
            <a:r>
              <a:rPr lang="en">
                <a:solidFill>
                  <a:schemeClr val="dk2"/>
                </a:solidFill>
              </a:rPr>
              <a:t> does the neural network need to be trained?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pre-process</a:t>
            </a:r>
            <a:r>
              <a:rPr lang="en">
                <a:solidFill>
                  <a:schemeClr val="dk2"/>
                </a:solidFill>
              </a:rPr>
              <a:t> the data for neural network inference?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post-process</a:t>
            </a:r>
            <a:r>
              <a:rPr lang="en">
                <a:solidFill>
                  <a:schemeClr val="dk2"/>
                </a:solidFill>
              </a:rPr>
              <a:t> the neural network output?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make sure there is no </a:t>
            </a:r>
            <a:r>
              <a:rPr b="1" lang="en">
                <a:solidFill>
                  <a:schemeClr val="dk2"/>
                </a:solidFill>
              </a:rPr>
              <a:t>bias</a:t>
            </a:r>
            <a:r>
              <a:rPr lang="en">
                <a:solidFill>
                  <a:schemeClr val="dk2"/>
                </a:solidFill>
              </a:rPr>
              <a:t> in the dataset?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accent6"/>
                </a:solidFill>
              </a:rPr>
              <a:t>deploy</a:t>
            </a:r>
            <a:r>
              <a:rPr lang="en">
                <a:solidFill>
                  <a:schemeClr val="dk1"/>
                </a:solidFill>
              </a:rPr>
              <a:t> this on the microcontroller?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724" name="Google Shape;724;p40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725" name="Google Shape;725;p40"/>
          <p:cNvGrpSpPr/>
          <p:nvPr/>
        </p:nvGrpSpPr>
        <p:grpSpPr>
          <a:xfrm>
            <a:off x="3999474" y="428046"/>
            <a:ext cx="4695863" cy="724200"/>
            <a:chOff x="3999474" y="428046"/>
            <a:chExt cx="4695863" cy="724200"/>
          </a:xfrm>
        </p:grpSpPr>
        <p:sp>
          <p:nvSpPr>
            <p:cNvPr id="726" name="Google Shape;726;p40"/>
            <p:cNvSpPr/>
            <p:nvPr/>
          </p:nvSpPr>
          <p:spPr>
            <a:xfrm>
              <a:off x="7077831" y="448685"/>
              <a:ext cx="753900" cy="6828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7" name="Google Shape;727;p40"/>
            <p:cNvSpPr/>
            <p:nvPr/>
          </p:nvSpPr>
          <p:spPr>
            <a:xfrm>
              <a:off x="5391617" y="428046"/>
              <a:ext cx="1317000" cy="7242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28" name="Google Shape;728;p40"/>
            <p:cNvSpPr/>
            <p:nvPr/>
          </p:nvSpPr>
          <p:spPr>
            <a:xfrm>
              <a:off x="3999474" y="626681"/>
              <a:ext cx="326700" cy="326700"/>
            </a:xfrm>
            <a:prstGeom prst="ellipse">
              <a:avLst/>
            </a:prstGeom>
            <a:solidFill>
              <a:srgbClr val="FBBC0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29" name="Google Shape;729;p4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055076" y="699441"/>
              <a:ext cx="215634" cy="1981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30" name="Google Shape;730;p40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4695544" y="635301"/>
              <a:ext cx="326803" cy="32638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31" name="Google Shape;731;p40"/>
            <p:cNvSpPr/>
            <p:nvPr/>
          </p:nvSpPr>
          <p:spPr>
            <a:xfrm rot="-5400000">
              <a:off x="5902865" y="990966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2" name="Google Shape;732;p40"/>
            <p:cNvSpPr/>
            <p:nvPr/>
          </p:nvSpPr>
          <p:spPr>
            <a:xfrm rot="-5400000">
              <a:off x="5902865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3" name="Google Shape;733;p40"/>
            <p:cNvSpPr/>
            <p:nvPr/>
          </p:nvSpPr>
          <p:spPr>
            <a:xfrm rot="-5400000">
              <a:off x="5902865" y="75325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4" name="Google Shape;734;p40"/>
            <p:cNvSpPr/>
            <p:nvPr/>
          </p:nvSpPr>
          <p:spPr>
            <a:xfrm rot="-5400000">
              <a:off x="5902865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5" name="Google Shape;735;p40"/>
            <p:cNvSpPr/>
            <p:nvPr/>
          </p:nvSpPr>
          <p:spPr>
            <a:xfrm rot="-5400000">
              <a:off x="5902865" y="515551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6" name="Google Shape;736;p40"/>
            <p:cNvSpPr/>
            <p:nvPr/>
          </p:nvSpPr>
          <p:spPr>
            <a:xfrm rot="-5400000">
              <a:off x="6123838" y="931544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7" name="Google Shape;737;p40"/>
            <p:cNvSpPr/>
            <p:nvPr/>
          </p:nvSpPr>
          <p:spPr>
            <a:xfrm rot="-5400000">
              <a:off x="6123838" y="693837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8" name="Google Shape;738;p40"/>
            <p:cNvSpPr/>
            <p:nvPr/>
          </p:nvSpPr>
          <p:spPr>
            <a:xfrm rot="-5400000">
              <a:off x="6123838" y="57498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39" name="Google Shape;739;p40"/>
            <p:cNvSpPr/>
            <p:nvPr/>
          </p:nvSpPr>
          <p:spPr>
            <a:xfrm rot="-5400000">
              <a:off x="6305144" y="872113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0" name="Google Shape;740;p40"/>
            <p:cNvSpPr/>
            <p:nvPr/>
          </p:nvSpPr>
          <p:spPr>
            <a:xfrm rot="-5400000">
              <a:off x="6305144" y="63440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1" name="Google Shape;741;p40"/>
            <p:cNvSpPr/>
            <p:nvPr/>
          </p:nvSpPr>
          <p:spPr>
            <a:xfrm rot="-5400000">
              <a:off x="6486448" y="812689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42" name="Google Shape;742;p40"/>
            <p:cNvSpPr/>
            <p:nvPr/>
          </p:nvSpPr>
          <p:spPr>
            <a:xfrm rot="-5400000">
              <a:off x="6486448" y="693835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43" name="Google Shape;743;p40"/>
            <p:cNvCxnSpPr>
              <a:stCxn id="731" idx="4"/>
              <a:endCxn id="738" idx="0"/>
            </p:cNvCxnSpPr>
            <p:nvPr/>
          </p:nvCxnSpPr>
          <p:spPr>
            <a:xfrm flipH="1" rot="10800000">
              <a:off x="5976365" y="611616"/>
              <a:ext cx="147600" cy="4161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4" name="Google Shape;744;p40"/>
            <p:cNvCxnSpPr>
              <a:stCxn id="732" idx="4"/>
              <a:endCxn id="736" idx="0"/>
            </p:cNvCxnSpPr>
            <p:nvPr/>
          </p:nvCxnSpPr>
          <p:spPr>
            <a:xfrm>
              <a:off x="5976365" y="908863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5" name="Google Shape;745;p40"/>
            <p:cNvCxnSpPr>
              <a:stCxn id="733" idx="4"/>
              <a:endCxn id="737" idx="0"/>
            </p:cNvCxnSpPr>
            <p:nvPr/>
          </p:nvCxnSpPr>
          <p:spPr>
            <a:xfrm flipH="1" rot="10800000">
              <a:off x="5976365" y="730609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6" name="Google Shape;746;p40"/>
            <p:cNvCxnSpPr>
              <a:stCxn id="734" idx="4"/>
              <a:endCxn id="736" idx="0"/>
            </p:cNvCxnSpPr>
            <p:nvPr/>
          </p:nvCxnSpPr>
          <p:spPr>
            <a:xfrm>
              <a:off x="5976365" y="671155"/>
              <a:ext cx="147600" cy="2970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7" name="Google Shape;747;p40"/>
            <p:cNvCxnSpPr>
              <a:stCxn id="734" idx="4"/>
              <a:endCxn id="738" idx="0"/>
            </p:cNvCxnSpPr>
            <p:nvPr/>
          </p:nvCxnSpPr>
          <p:spPr>
            <a:xfrm flipH="1" rot="10800000">
              <a:off x="5976365" y="611755"/>
              <a:ext cx="1476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8" name="Google Shape;748;p40"/>
            <p:cNvCxnSpPr>
              <a:stCxn id="735" idx="4"/>
              <a:endCxn id="737" idx="0"/>
            </p:cNvCxnSpPr>
            <p:nvPr/>
          </p:nvCxnSpPr>
          <p:spPr>
            <a:xfrm>
              <a:off x="5976365" y="552301"/>
              <a:ext cx="1476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49" name="Google Shape;749;p40"/>
            <p:cNvCxnSpPr>
              <a:stCxn id="736" idx="4"/>
              <a:endCxn id="739" idx="0"/>
            </p:cNvCxnSpPr>
            <p:nvPr/>
          </p:nvCxnSpPr>
          <p:spPr>
            <a:xfrm flipH="1" rot="10800000">
              <a:off x="6197338" y="908894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0" name="Google Shape;750;p40"/>
            <p:cNvCxnSpPr>
              <a:stCxn id="737" idx="4"/>
              <a:endCxn id="739" idx="0"/>
            </p:cNvCxnSpPr>
            <p:nvPr/>
          </p:nvCxnSpPr>
          <p:spPr>
            <a:xfrm>
              <a:off x="6197338" y="730587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1" name="Google Shape;751;p40"/>
            <p:cNvCxnSpPr>
              <a:stCxn id="737" idx="4"/>
              <a:endCxn id="740" idx="0"/>
            </p:cNvCxnSpPr>
            <p:nvPr/>
          </p:nvCxnSpPr>
          <p:spPr>
            <a:xfrm flipH="1" rot="10800000">
              <a:off x="6197338" y="671187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2" name="Google Shape;752;p40"/>
            <p:cNvCxnSpPr>
              <a:stCxn id="738" idx="4"/>
              <a:endCxn id="740" idx="0"/>
            </p:cNvCxnSpPr>
            <p:nvPr/>
          </p:nvCxnSpPr>
          <p:spPr>
            <a:xfrm>
              <a:off x="6197338" y="61173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3" name="Google Shape;753;p40"/>
            <p:cNvCxnSpPr>
              <a:stCxn id="739" idx="4"/>
              <a:endCxn id="741" idx="0"/>
            </p:cNvCxnSpPr>
            <p:nvPr/>
          </p:nvCxnSpPr>
          <p:spPr>
            <a:xfrm flipH="1" rot="10800000">
              <a:off x="6378644" y="849463"/>
              <a:ext cx="107700" cy="594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4" name="Google Shape;754;p40"/>
            <p:cNvCxnSpPr>
              <a:stCxn id="739" idx="4"/>
              <a:endCxn id="742" idx="0"/>
            </p:cNvCxnSpPr>
            <p:nvPr/>
          </p:nvCxnSpPr>
          <p:spPr>
            <a:xfrm flipH="1" rot="10800000">
              <a:off x="6378644" y="730663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5" name="Google Shape;755;p40"/>
            <p:cNvCxnSpPr>
              <a:stCxn id="740" idx="4"/>
              <a:endCxn id="741" idx="0"/>
            </p:cNvCxnSpPr>
            <p:nvPr/>
          </p:nvCxnSpPr>
          <p:spPr>
            <a:xfrm>
              <a:off x="6378644" y="671155"/>
              <a:ext cx="107700" cy="1782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756" name="Google Shape;756;p40"/>
            <p:cNvSpPr/>
            <p:nvPr/>
          </p:nvSpPr>
          <p:spPr>
            <a:xfrm rot="-5400000">
              <a:off x="5686787" y="753252"/>
              <a:ext cx="73500" cy="73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757" name="Google Shape;757;p40"/>
            <p:cNvCxnSpPr>
              <a:stCxn id="756" idx="4"/>
              <a:endCxn id="735" idx="0"/>
            </p:cNvCxnSpPr>
            <p:nvPr/>
          </p:nvCxnSpPr>
          <p:spPr>
            <a:xfrm flipH="1" rot="10800000">
              <a:off x="5760287" y="5524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8" name="Google Shape;758;p40"/>
            <p:cNvCxnSpPr>
              <a:stCxn id="756" idx="4"/>
              <a:endCxn id="734" idx="0"/>
            </p:cNvCxnSpPr>
            <p:nvPr/>
          </p:nvCxnSpPr>
          <p:spPr>
            <a:xfrm flipH="1" rot="10800000">
              <a:off x="5760287" y="6712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59" name="Google Shape;759;p40"/>
            <p:cNvCxnSpPr>
              <a:stCxn id="756" idx="4"/>
              <a:endCxn id="733" idx="0"/>
            </p:cNvCxnSpPr>
            <p:nvPr/>
          </p:nvCxnSpPr>
          <p:spPr>
            <a:xfrm>
              <a:off x="5760287" y="790002"/>
              <a:ext cx="1425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0" name="Google Shape;760;p40"/>
            <p:cNvCxnSpPr>
              <a:stCxn id="756" idx="4"/>
              <a:endCxn id="732" idx="0"/>
            </p:cNvCxnSpPr>
            <p:nvPr/>
          </p:nvCxnSpPr>
          <p:spPr>
            <a:xfrm>
              <a:off x="5760287" y="790002"/>
              <a:ext cx="142500" cy="1188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1" name="Google Shape;761;p40"/>
            <p:cNvCxnSpPr>
              <a:stCxn id="756" idx="4"/>
              <a:endCxn id="731" idx="0"/>
            </p:cNvCxnSpPr>
            <p:nvPr/>
          </p:nvCxnSpPr>
          <p:spPr>
            <a:xfrm>
              <a:off x="5760287" y="790002"/>
              <a:ext cx="142500" cy="2376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762" name="Google Shape;762;p40"/>
            <p:cNvCxnSpPr>
              <a:endCxn id="756" idx="0"/>
            </p:cNvCxnSpPr>
            <p:nvPr/>
          </p:nvCxnSpPr>
          <p:spPr>
            <a:xfrm>
              <a:off x="5489087" y="790002"/>
              <a:ext cx="1977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763" name="Google Shape;763;p40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120285" y="518415"/>
              <a:ext cx="668941" cy="571569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764" name="Google Shape;764;p40"/>
            <p:cNvSpPr/>
            <p:nvPr/>
          </p:nvSpPr>
          <p:spPr>
            <a:xfrm>
              <a:off x="8200938" y="566246"/>
              <a:ext cx="494400" cy="4476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765" name="Google Shape;765;p40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8299530" y="641473"/>
              <a:ext cx="297218" cy="297210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9" name="Shape 7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0" name="Google Shape;770;p41"/>
          <p:cNvSpPr txBox="1"/>
          <p:nvPr>
            <p:ph type="title"/>
          </p:nvPr>
        </p:nvSpPr>
        <p:spPr>
          <a:xfrm>
            <a:off x="344500" y="4515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/>
              <a:t> Application Areas</a:t>
            </a:r>
            <a:endParaRPr/>
          </a:p>
        </p:txBody>
      </p:sp>
      <p:sp>
        <p:nvSpPr>
          <p:cNvPr id="771" name="Google Shape;771;p41"/>
          <p:cNvSpPr/>
          <p:nvPr/>
        </p:nvSpPr>
        <p:spPr>
          <a:xfrm>
            <a:off x="60240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2" name="Google Shape;772;p41"/>
          <p:cNvSpPr txBox="1"/>
          <p:nvPr/>
        </p:nvSpPr>
        <p:spPr>
          <a:xfrm>
            <a:off x="62476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Industry</a:t>
            </a:r>
            <a:endParaRPr b="1" sz="2000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773" name="Google Shape;773;p4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675" y="2400552"/>
            <a:ext cx="837850" cy="654744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00">
                <a:alpha val="15000"/>
              </a:srgbClr>
            </a:outerShdw>
          </a:effectLst>
        </p:spPr>
      </p:pic>
      <p:sp>
        <p:nvSpPr>
          <p:cNvPr id="774" name="Google Shape;774;p41"/>
          <p:cNvSpPr/>
          <p:nvPr/>
        </p:nvSpPr>
        <p:spPr>
          <a:xfrm>
            <a:off x="36834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5" name="Google Shape;775;p41"/>
          <p:cNvSpPr txBox="1"/>
          <p:nvPr/>
        </p:nvSpPr>
        <p:spPr>
          <a:xfrm>
            <a:off x="39070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Office</a:t>
            </a:r>
            <a:endParaRPr b="1" sz="20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776" name="Google Shape;776;p41"/>
          <p:cNvSpPr/>
          <p:nvPr/>
        </p:nvSpPr>
        <p:spPr>
          <a:xfrm>
            <a:off x="13428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77" name="Google Shape;777;p41"/>
          <p:cNvSpPr txBox="1"/>
          <p:nvPr/>
        </p:nvSpPr>
        <p:spPr>
          <a:xfrm>
            <a:off x="15664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Home</a:t>
            </a:r>
            <a:endParaRPr b="1" sz="20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778" name="Google Shape;778;p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604" y="2308088"/>
            <a:ext cx="837851" cy="8396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10000"/>
              </a:srgbClr>
            </a:outerShdw>
          </a:effectLst>
        </p:spPr>
      </p:pic>
      <p:pic>
        <p:nvPicPr>
          <p:cNvPr id="779" name="Google Shape;779;p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005" y="2299143"/>
            <a:ext cx="887377" cy="8575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4000"/>
              </a:srgbClr>
            </a:outerShdw>
          </a:effectLst>
        </p:spPr>
      </p:pic>
      <p:sp>
        <p:nvSpPr>
          <p:cNvPr id="780" name="Google Shape;780;p41"/>
          <p:cNvSpPr/>
          <p:nvPr/>
        </p:nvSpPr>
        <p:spPr>
          <a:xfrm>
            <a:off x="5725775" y="1633625"/>
            <a:ext cx="2838600" cy="29517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81" name="Google Shape;781;p41"/>
          <p:cNvSpPr/>
          <p:nvPr/>
        </p:nvSpPr>
        <p:spPr>
          <a:xfrm>
            <a:off x="638675" y="1583850"/>
            <a:ext cx="2838600" cy="29517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85" name="Shape 7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786;p42"/>
          <p:cNvSpPr/>
          <p:nvPr/>
        </p:nvSpPr>
        <p:spPr>
          <a:xfrm>
            <a:off x="708588" y="2144491"/>
            <a:ext cx="2124900" cy="726900"/>
          </a:xfrm>
          <a:prstGeom prst="roundRect">
            <a:avLst>
              <a:gd fmla="val 0" name="adj"/>
            </a:avLst>
          </a:prstGeom>
          <a:solidFill>
            <a:schemeClr val="accent4"/>
          </a:solidFill>
          <a:ln cap="flat" cmpd="sng" w="76200">
            <a:solidFill>
              <a:schemeClr val="accent3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Image Sensors</a:t>
            </a:r>
            <a:endParaRPr b="1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Thermal, </a:t>
            </a:r>
            <a:r>
              <a:rPr b="1" lang="en" u="sng">
                <a:solidFill>
                  <a:srgbClr val="FFFFFF"/>
                </a:solidFill>
                <a:latin typeface="Google Sans"/>
                <a:ea typeface="Google Sans"/>
                <a:cs typeface="Google Sans"/>
                <a:sym typeface="Google Sans"/>
              </a:rPr>
              <a:t>Image</a:t>
            </a:r>
            <a:endParaRPr b="1" u="sng">
              <a:solidFill>
                <a:srgbClr val="FFFFFF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787" name="Google Shape;787;p42"/>
          <p:cNvGrpSpPr/>
          <p:nvPr/>
        </p:nvGrpSpPr>
        <p:grpSpPr>
          <a:xfrm>
            <a:off x="3650789" y="1524673"/>
            <a:ext cx="1749403" cy="2094142"/>
            <a:chOff x="817125" y="1341475"/>
            <a:chExt cx="2055461" cy="2460513"/>
          </a:xfrm>
        </p:grpSpPr>
        <p:sp>
          <p:nvSpPr>
            <p:cNvPr id="788" name="Google Shape;788;p42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89" name="Google Shape;789;p42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0" name="Google Shape;790;p42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1" name="Google Shape;791;p42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2" name="Google Shape;792;p42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3" name="Google Shape;793;p42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4" name="Google Shape;794;p42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5" name="Google Shape;795;p42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6" name="Google Shape;796;p42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7" name="Google Shape;797;p42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8" name="Google Shape;798;p42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799" name="Google Shape;799;p42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0" name="Google Shape;800;p42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801" name="Google Shape;801;p42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802" name="Google Shape;802;p42"/>
            <p:cNvCxnSpPr>
              <a:stCxn id="788" idx="4"/>
              <a:endCxn id="796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3" name="Google Shape;803;p42"/>
            <p:cNvCxnSpPr>
              <a:stCxn id="789" idx="4"/>
              <a:endCxn id="793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4" name="Google Shape;804;p42"/>
            <p:cNvCxnSpPr>
              <a:stCxn id="790" idx="4"/>
              <a:endCxn id="795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5" name="Google Shape;805;p42"/>
            <p:cNvCxnSpPr>
              <a:stCxn id="791" idx="4"/>
              <a:endCxn id="793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6" name="Google Shape;806;p42"/>
            <p:cNvCxnSpPr>
              <a:stCxn id="791" idx="4"/>
              <a:endCxn id="796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7" name="Google Shape;807;p42"/>
            <p:cNvCxnSpPr>
              <a:stCxn id="792" idx="4"/>
              <a:endCxn id="795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8" name="Google Shape;808;p42"/>
            <p:cNvCxnSpPr>
              <a:stCxn id="793" idx="4"/>
              <a:endCxn id="797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09" name="Google Shape;809;p42"/>
            <p:cNvCxnSpPr>
              <a:stCxn id="794" idx="4"/>
              <a:endCxn id="798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0" name="Google Shape;810;p42"/>
            <p:cNvCxnSpPr>
              <a:stCxn id="795" idx="4"/>
              <a:endCxn id="797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1" name="Google Shape;811;p42"/>
            <p:cNvCxnSpPr>
              <a:stCxn id="795" idx="4"/>
              <a:endCxn id="799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2" name="Google Shape;812;p42"/>
            <p:cNvCxnSpPr>
              <a:stCxn id="796" idx="4"/>
              <a:endCxn id="799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3" name="Google Shape;813;p42"/>
            <p:cNvCxnSpPr>
              <a:stCxn id="797" idx="4"/>
              <a:endCxn id="800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4" name="Google Shape;814;p42"/>
            <p:cNvCxnSpPr>
              <a:stCxn id="797" idx="4"/>
              <a:endCxn id="801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5" name="Google Shape;815;p42"/>
            <p:cNvCxnSpPr>
              <a:stCxn id="798" idx="4"/>
              <a:endCxn id="801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6" name="Google Shape;816;p42"/>
            <p:cNvCxnSpPr>
              <a:stCxn id="799" idx="4"/>
              <a:endCxn id="800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817" name="Google Shape;817;p42"/>
            <p:cNvCxnSpPr>
              <a:stCxn id="790" idx="4"/>
              <a:endCxn id="794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cxnSp>
        <p:nvCxnSpPr>
          <p:cNvPr id="818" name="Google Shape;818;p42"/>
          <p:cNvCxnSpPr/>
          <p:nvPr/>
        </p:nvCxnSpPr>
        <p:spPr>
          <a:xfrm>
            <a:off x="6156576" y="337458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819" name="Google Shape;819;p42"/>
          <p:cNvCxnSpPr/>
          <p:nvPr/>
        </p:nvCxnSpPr>
        <p:spPr>
          <a:xfrm rot="10800000">
            <a:off x="6156576" y="182448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820" name="Google Shape;820;p42"/>
          <p:cNvSpPr/>
          <p:nvPr/>
        </p:nvSpPr>
        <p:spPr>
          <a:xfrm>
            <a:off x="6400371" y="2191219"/>
            <a:ext cx="1558130" cy="90648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821" name="Google Shape;821;p42"/>
          <p:cNvSpPr/>
          <p:nvPr/>
        </p:nvSpPr>
        <p:spPr>
          <a:xfrm>
            <a:off x="6379242" y="2167872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2" name="Google Shape;822;p42"/>
          <p:cNvSpPr/>
          <p:nvPr/>
        </p:nvSpPr>
        <p:spPr>
          <a:xfrm>
            <a:off x="6667464" y="2487794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3" name="Google Shape;823;p42"/>
          <p:cNvSpPr/>
          <p:nvPr/>
        </p:nvSpPr>
        <p:spPr>
          <a:xfrm>
            <a:off x="6856043" y="2930016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4" name="Google Shape;824;p42"/>
          <p:cNvSpPr/>
          <p:nvPr/>
        </p:nvSpPr>
        <p:spPr>
          <a:xfrm>
            <a:off x="7032240" y="3050657"/>
            <a:ext cx="96000" cy="960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5" name="Google Shape;825;p42"/>
          <p:cNvSpPr/>
          <p:nvPr/>
        </p:nvSpPr>
        <p:spPr>
          <a:xfrm>
            <a:off x="7406527" y="2596445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6" name="Google Shape;826;p42"/>
          <p:cNvSpPr/>
          <p:nvPr/>
        </p:nvSpPr>
        <p:spPr>
          <a:xfrm>
            <a:off x="7884967" y="2358961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27" name="Google Shape;827;p42"/>
          <p:cNvSpPr/>
          <p:nvPr/>
        </p:nvSpPr>
        <p:spPr>
          <a:xfrm>
            <a:off x="7099933" y="1830849"/>
            <a:ext cx="423975" cy="1102345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828" name="Google Shape;828;p42"/>
          <p:cNvSpPr txBox="1"/>
          <p:nvPr/>
        </p:nvSpPr>
        <p:spPr>
          <a:xfrm>
            <a:off x="7502705" y="1641316"/>
            <a:ext cx="9327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32" name="Shape 8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Google Shape;833;p43"/>
          <p:cNvSpPr/>
          <p:nvPr/>
        </p:nvSpPr>
        <p:spPr>
          <a:xfrm>
            <a:off x="813075" y="2013750"/>
            <a:ext cx="13842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4" name="Google Shape;834;p43"/>
          <p:cNvSpPr/>
          <p:nvPr/>
        </p:nvSpPr>
        <p:spPr>
          <a:xfrm>
            <a:off x="6301125" y="201373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5" name="Google Shape;835;p43"/>
          <p:cNvSpPr/>
          <p:nvPr/>
        </p:nvSpPr>
        <p:spPr>
          <a:xfrm rot="-5400000">
            <a:off x="7089107" y="288157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6" name="Google Shape;836;p43"/>
          <p:cNvSpPr/>
          <p:nvPr/>
        </p:nvSpPr>
        <p:spPr>
          <a:xfrm rot="-5400000">
            <a:off x="7089107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7" name="Google Shape;837;p43"/>
          <p:cNvSpPr/>
          <p:nvPr/>
        </p:nvSpPr>
        <p:spPr>
          <a:xfrm rot="-5400000">
            <a:off x="7089107" y="251518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8" name="Google Shape;838;p43"/>
          <p:cNvSpPr/>
          <p:nvPr/>
        </p:nvSpPr>
        <p:spPr>
          <a:xfrm rot="-5400000">
            <a:off x="7089107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39" name="Google Shape;839;p43"/>
          <p:cNvSpPr/>
          <p:nvPr/>
        </p:nvSpPr>
        <p:spPr>
          <a:xfrm rot="-5400000">
            <a:off x="7089107" y="214880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0" name="Google Shape;840;p43"/>
          <p:cNvSpPr/>
          <p:nvPr/>
        </p:nvSpPr>
        <p:spPr>
          <a:xfrm rot="-5400000">
            <a:off x="7429692" y="278998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1" name="Google Shape;841;p43"/>
          <p:cNvSpPr/>
          <p:nvPr/>
        </p:nvSpPr>
        <p:spPr>
          <a:xfrm rot="-5400000">
            <a:off x="7429692" y="242359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2" name="Google Shape;842;p43"/>
          <p:cNvSpPr/>
          <p:nvPr/>
        </p:nvSpPr>
        <p:spPr>
          <a:xfrm rot="-5400000">
            <a:off x="7429692" y="224040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3" name="Google Shape;843;p43"/>
          <p:cNvSpPr/>
          <p:nvPr/>
        </p:nvSpPr>
        <p:spPr>
          <a:xfrm rot="-5400000">
            <a:off x="7709138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4" name="Google Shape;844;p43"/>
          <p:cNvSpPr/>
          <p:nvPr/>
        </p:nvSpPr>
        <p:spPr>
          <a:xfrm rot="-5400000">
            <a:off x="7709138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5" name="Google Shape;845;p43"/>
          <p:cNvSpPr/>
          <p:nvPr/>
        </p:nvSpPr>
        <p:spPr>
          <a:xfrm rot="-5400000">
            <a:off x="7988580" y="260678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46" name="Google Shape;846;p43"/>
          <p:cNvSpPr/>
          <p:nvPr/>
        </p:nvSpPr>
        <p:spPr>
          <a:xfrm rot="-5400000">
            <a:off x="7988580" y="242359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47" name="Google Shape;847;p43"/>
          <p:cNvCxnSpPr>
            <a:stCxn id="835" idx="4"/>
            <a:endCxn id="842" idx="0"/>
          </p:cNvCxnSpPr>
          <p:nvPr/>
        </p:nvCxnSpPr>
        <p:spPr>
          <a:xfrm flipH="1" rot="10800000">
            <a:off x="7202207" y="229702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8" name="Google Shape;848;p43"/>
          <p:cNvCxnSpPr>
            <a:stCxn id="836" idx="4"/>
            <a:endCxn id="840" idx="0"/>
          </p:cNvCxnSpPr>
          <p:nvPr/>
        </p:nvCxnSpPr>
        <p:spPr>
          <a:xfrm>
            <a:off x="7202207" y="275493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49" name="Google Shape;849;p43"/>
          <p:cNvCxnSpPr>
            <a:stCxn id="837" idx="4"/>
            <a:endCxn id="841" idx="0"/>
          </p:cNvCxnSpPr>
          <p:nvPr/>
        </p:nvCxnSpPr>
        <p:spPr>
          <a:xfrm flipH="1" rot="10800000">
            <a:off x="7202207" y="248023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0" name="Google Shape;850;p43"/>
          <p:cNvCxnSpPr>
            <a:stCxn id="838" idx="4"/>
            <a:endCxn id="840" idx="0"/>
          </p:cNvCxnSpPr>
          <p:nvPr/>
        </p:nvCxnSpPr>
        <p:spPr>
          <a:xfrm>
            <a:off x="7202207" y="238854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1" name="Google Shape;851;p43"/>
          <p:cNvCxnSpPr>
            <a:stCxn id="838" idx="4"/>
            <a:endCxn id="842" idx="0"/>
          </p:cNvCxnSpPr>
          <p:nvPr/>
        </p:nvCxnSpPr>
        <p:spPr>
          <a:xfrm flipH="1" rot="10800000">
            <a:off x="7202207" y="229704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2" name="Google Shape;852;p43"/>
          <p:cNvCxnSpPr>
            <a:stCxn id="839" idx="4"/>
            <a:endCxn id="841" idx="0"/>
          </p:cNvCxnSpPr>
          <p:nvPr/>
        </p:nvCxnSpPr>
        <p:spPr>
          <a:xfrm>
            <a:off x="7202207" y="220535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3" name="Google Shape;853;p43"/>
          <p:cNvCxnSpPr>
            <a:stCxn id="840" idx="4"/>
            <a:endCxn id="843" idx="0"/>
          </p:cNvCxnSpPr>
          <p:nvPr/>
        </p:nvCxnSpPr>
        <p:spPr>
          <a:xfrm flipH="1" rot="10800000">
            <a:off x="7542792" y="275503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4" name="Google Shape;854;p43"/>
          <p:cNvCxnSpPr>
            <a:stCxn id="841" idx="4"/>
            <a:endCxn id="843" idx="0"/>
          </p:cNvCxnSpPr>
          <p:nvPr/>
        </p:nvCxnSpPr>
        <p:spPr>
          <a:xfrm>
            <a:off x="7542792" y="248014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5" name="Google Shape;855;p43"/>
          <p:cNvCxnSpPr>
            <a:stCxn id="841" idx="4"/>
            <a:endCxn id="844" idx="0"/>
          </p:cNvCxnSpPr>
          <p:nvPr/>
        </p:nvCxnSpPr>
        <p:spPr>
          <a:xfrm flipH="1" rot="10800000">
            <a:off x="7542792" y="238864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6" name="Google Shape;856;p43"/>
          <p:cNvCxnSpPr>
            <a:stCxn id="842" idx="4"/>
            <a:endCxn id="844" idx="0"/>
          </p:cNvCxnSpPr>
          <p:nvPr/>
        </p:nvCxnSpPr>
        <p:spPr>
          <a:xfrm>
            <a:off x="7542792" y="229695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7" name="Google Shape;857;p43"/>
          <p:cNvCxnSpPr>
            <a:stCxn id="843" idx="4"/>
            <a:endCxn id="845" idx="0"/>
          </p:cNvCxnSpPr>
          <p:nvPr/>
        </p:nvCxnSpPr>
        <p:spPr>
          <a:xfrm flipH="1" rot="10800000">
            <a:off x="7822238" y="266343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8" name="Google Shape;858;p43"/>
          <p:cNvCxnSpPr>
            <a:stCxn id="843" idx="4"/>
            <a:endCxn id="846" idx="0"/>
          </p:cNvCxnSpPr>
          <p:nvPr/>
        </p:nvCxnSpPr>
        <p:spPr>
          <a:xfrm flipH="1" rot="10800000">
            <a:off x="7822238" y="248013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59" name="Google Shape;859;p43"/>
          <p:cNvCxnSpPr>
            <a:stCxn id="844" idx="4"/>
            <a:endCxn id="845" idx="0"/>
          </p:cNvCxnSpPr>
          <p:nvPr/>
        </p:nvCxnSpPr>
        <p:spPr>
          <a:xfrm>
            <a:off x="7822238" y="238854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860" name="Google Shape;860;p43"/>
          <p:cNvSpPr/>
          <p:nvPr/>
        </p:nvSpPr>
        <p:spPr>
          <a:xfrm rot="-5400000">
            <a:off x="6756069" y="251517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61" name="Google Shape;861;p43"/>
          <p:cNvCxnSpPr>
            <a:stCxn id="860" idx="4"/>
            <a:endCxn id="839" idx="0"/>
          </p:cNvCxnSpPr>
          <p:nvPr/>
        </p:nvCxnSpPr>
        <p:spPr>
          <a:xfrm flipH="1" rot="10800000">
            <a:off x="6869169" y="22054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2" name="Google Shape;862;p43"/>
          <p:cNvCxnSpPr>
            <a:stCxn id="860" idx="4"/>
            <a:endCxn id="838" idx="0"/>
          </p:cNvCxnSpPr>
          <p:nvPr/>
        </p:nvCxnSpPr>
        <p:spPr>
          <a:xfrm flipH="1" rot="10800000">
            <a:off x="6869169" y="23884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3" name="Google Shape;863;p43"/>
          <p:cNvCxnSpPr>
            <a:stCxn id="860" idx="4"/>
            <a:endCxn id="837" idx="0"/>
          </p:cNvCxnSpPr>
          <p:nvPr/>
        </p:nvCxnSpPr>
        <p:spPr>
          <a:xfrm>
            <a:off x="6869169" y="257172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4" name="Google Shape;864;p43"/>
          <p:cNvCxnSpPr>
            <a:stCxn id="860" idx="4"/>
            <a:endCxn id="836" idx="0"/>
          </p:cNvCxnSpPr>
          <p:nvPr/>
        </p:nvCxnSpPr>
        <p:spPr>
          <a:xfrm>
            <a:off x="6869169" y="25717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5" name="Google Shape;865;p43"/>
          <p:cNvCxnSpPr>
            <a:stCxn id="860" idx="4"/>
            <a:endCxn id="835" idx="0"/>
          </p:cNvCxnSpPr>
          <p:nvPr/>
        </p:nvCxnSpPr>
        <p:spPr>
          <a:xfrm>
            <a:off x="6869169" y="25717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66" name="Google Shape;866;p43"/>
          <p:cNvCxnSpPr>
            <a:endCxn id="860" idx="0"/>
          </p:cNvCxnSpPr>
          <p:nvPr/>
        </p:nvCxnSpPr>
        <p:spPr>
          <a:xfrm>
            <a:off x="6450969" y="257172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867" name="Google Shape;867;p43"/>
          <p:cNvPicPr preferRelativeResize="0"/>
          <p:nvPr/>
        </p:nvPicPr>
        <p:blipFill rotWithShape="1">
          <a:blip r:embed="rId4">
            <a:alphaModFix/>
          </a:blip>
          <a:srcRect b="11382" l="15951" r="17915" t="13435"/>
          <a:stretch/>
        </p:blipFill>
        <p:spPr>
          <a:xfrm>
            <a:off x="993628" y="2146822"/>
            <a:ext cx="1023075" cy="941451"/>
          </a:xfrm>
          <a:prstGeom prst="rect">
            <a:avLst/>
          </a:prstGeom>
          <a:noFill/>
          <a:ln>
            <a:noFill/>
          </a:ln>
        </p:spPr>
      </p:pic>
      <p:pic>
        <p:nvPicPr>
          <p:cNvPr id="868" name="Google Shape;868;p4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816650" y="1497338"/>
            <a:ext cx="2865103" cy="21488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2" name="Shape 8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3" name="Google Shape;873;p44"/>
          <p:cNvPicPr preferRelativeResize="0"/>
          <p:nvPr/>
        </p:nvPicPr>
        <p:blipFill>
          <a:blip r:embed="rId3">
            <a:alphaModFix amt="76000"/>
          </a:blip>
          <a:stretch>
            <a:fillRect/>
          </a:stretch>
        </p:blipFill>
        <p:spPr>
          <a:xfrm>
            <a:off x="5883175" y="1497313"/>
            <a:ext cx="2865103" cy="21488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  <p:sp>
        <p:nvSpPr>
          <p:cNvPr id="874" name="Google Shape;874;p44"/>
          <p:cNvSpPr/>
          <p:nvPr/>
        </p:nvSpPr>
        <p:spPr>
          <a:xfrm>
            <a:off x="3557100" y="201373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5" name="Google Shape;875;p44"/>
          <p:cNvSpPr/>
          <p:nvPr/>
        </p:nvSpPr>
        <p:spPr>
          <a:xfrm rot="-5400000">
            <a:off x="4345082" y="288157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6" name="Google Shape;876;p44"/>
          <p:cNvSpPr/>
          <p:nvPr/>
        </p:nvSpPr>
        <p:spPr>
          <a:xfrm rot="-5400000">
            <a:off x="4345082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7" name="Google Shape;877;p44"/>
          <p:cNvSpPr/>
          <p:nvPr/>
        </p:nvSpPr>
        <p:spPr>
          <a:xfrm rot="-5400000">
            <a:off x="4345082" y="251518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8" name="Google Shape;878;p44"/>
          <p:cNvSpPr/>
          <p:nvPr/>
        </p:nvSpPr>
        <p:spPr>
          <a:xfrm rot="-5400000">
            <a:off x="4345082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79" name="Google Shape;879;p44"/>
          <p:cNvSpPr/>
          <p:nvPr/>
        </p:nvSpPr>
        <p:spPr>
          <a:xfrm rot="-5400000">
            <a:off x="4345082" y="214880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0" name="Google Shape;880;p44"/>
          <p:cNvSpPr/>
          <p:nvPr/>
        </p:nvSpPr>
        <p:spPr>
          <a:xfrm rot="-5400000">
            <a:off x="4685667" y="278998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1" name="Google Shape;881;p44"/>
          <p:cNvSpPr/>
          <p:nvPr/>
        </p:nvSpPr>
        <p:spPr>
          <a:xfrm rot="-5400000">
            <a:off x="4685667" y="242359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2" name="Google Shape;882;p44"/>
          <p:cNvSpPr/>
          <p:nvPr/>
        </p:nvSpPr>
        <p:spPr>
          <a:xfrm rot="-5400000">
            <a:off x="4685667" y="224040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3" name="Google Shape;883;p44"/>
          <p:cNvSpPr/>
          <p:nvPr/>
        </p:nvSpPr>
        <p:spPr>
          <a:xfrm rot="-5400000">
            <a:off x="4965113" y="2698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4" name="Google Shape;884;p44"/>
          <p:cNvSpPr/>
          <p:nvPr/>
        </p:nvSpPr>
        <p:spPr>
          <a:xfrm rot="-5400000">
            <a:off x="4965113" y="2331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5" name="Google Shape;885;p44"/>
          <p:cNvSpPr/>
          <p:nvPr/>
        </p:nvSpPr>
        <p:spPr>
          <a:xfrm rot="-5400000">
            <a:off x="5244555" y="260678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86" name="Google Shape;886;p44"/>
          <p:cNvSpPr/>
          <p:nvPr/>
        </p:nvSpPr>
        <p:spPr>
          <a:xfrm rot="-5400000">
            <a:off x="5244555" y="242359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887" name="Google Shape;887;p44"/>
          <p:cNvCxnSpPr>
            <a:stCxn id="875" idx="4"/>
            <a:endCxn id="882" idx="0"/>
          </p:cNvCxnSpPr>
          <p:nvPr/>
        </p:nvCxnSpPr>
        <p:spPr>
          <a:xfrm flipH="1" rot="10800000">
            <a:off x="4458182" y="229702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8" name="Google Shape;888;p44"/>
          <p:cNvCxnSpPr>
            <a:stCxn id="876" idx="4"/>
            <a:endCxn id="880" idx="0"/>
          </p:cNvCxnSpPr>
          <p:nvPr/>
        </p:nvCxnSpPr>
        <p:spPr>
          <a:xfrm>
            <a:off x="4458182" y="275493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89" name="Google Shape;889;p44"/>
          <p:cNvCxnSpPr>
            <a:stCxn id="877" idx="4"/>
            <a:endCxn id="881" idx="0"/>
          </p:cNvCxnSpPr>
          <p:nvPr/>
        </p:nvCxnSpPr>
        <p:spPr>
          <a:xfrm flipH="1" rot="10800000">
            <a:off x="4458182" y="248023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0" name="Google Shape;890;p44"/>
          <p:cNvCxnSpPr>
            <a:stCxn id="878" idx="4"/>
            <a:endCxn id="880" idx="0"/>
          </p:cNvCxnSpPr>
          <p:nvPr/>
        </p:nvCxnSpPr>
        <p:spPr>
          <a:xfrm>
            <a:off x="4458182" y="238854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1" name="Google Shape;891;p44"/>
          <p:cNvCxnSpPr>
            <a:stCxn id="878" idx="4"/>
            <a:endCxn id="882" idx="0"/>
          </p:cNvCxnSpPr>
          <p:nvPr/>
        </p:nvCxnSpPr>
        <p:spPr>
          <a:xfrm flipH="1" rot="10800000">
            <a:off x="4458182" y="229704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2" name="Google Shape;892;p44"/>
          <p:cNvCxnSpPr>
            <a:stCxn id="879" idx="4"/>
            <a:endCxn id="881" idx="0"/>
          </p:cNvCxnSpPr>
          <p:nvPr/>
        </p:nvCxnSpPr>
        <p:spPr>
          <a:xfrm>
            <a:off x="4458182" y="220535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3" name="Google Shape;893;p44"/>
          <p:cNvCxnSpPr>
            <a:stCxn id="880" idx="4"/>
            <a:endCxn id="883" idx="0"/>
          </p:cNvCxnSpPr>
          <p:nvPr/>
        </p:nvCxnSpPr>
        <p:spPr>
          <a:xfrm flipH="1" rot="10800000">
            <a:off x="4798767" y="275503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4" name="Google Shape;894;p44"/>
          <p:cNvCxnSpPr>
            <a:stCxn id="881" idx="4"/>
            <a:endCxn id="883" idx="0"/>
          </p:cNvCxnSpPr>
          <p:nvPr/>
        </p:nvCxnSpPr>
        <p:spPr>
          <a:xfrm>
            <a:off x="4798767" y="248014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5" name="Google Shape;895;p44"/>
          <p:cNvCxnSpPr>
            <a:stCxn id="881" idx="4"/>
            <a:endCxn id="884" idx="0"/>
          </p:cNvCxnSpPr>
          <p:nvPr/>
        </p:nvCxnSpPr>
        <p:spPr>
          <a:xfrm flipH="1" rot="10800000">
            <a:off x="4798767" y="238864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6" name="Google Shape;896;p44"/>
          <p:cNvCxnSpPr>
            <a:stCxn id="882" idx="4"/>
            <a:endCxn id="884" idx="0"/>
          </p:cNvCxnSpPr>
          <p:nvPr/>
        </p:nvCxnSpPr>
        <p:spPr>
          <a:xfrm>
            <a:off x="4798767" y="229695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7" name="Google Shape;897;p44"/>
          <p:cNvCxnSpPr>
            <a:stCxn id="883" idx="4"/>
            <a:endCxn id="885" idx="0"/>
          </p:cNvCxnSpPr>
          <p:nvPr/>
        </p:nvCxnSpPr>
        <p:spPr>
          <a:xfrm flipH="1" rot="10800000">
            <a:off x="5078213" y="266343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8" name="Google Shape;898;p44"/>
          <p:cNvCxnSpPr>
            <a:stCxn id="883" idx="4"/>
            <a:endCxn id="886" idx="0"/>
          </p:cNvCxnSpPr>
          <p:nvPr/>
        </p:nvCxnSpPr>
        <p:spPr>
          <a:xfrm flipH="1" rot="10800000">
            <a:off x="5078213" y="248013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899" name="Google Shape;899;p44"/>
          <p:cNvCxnSpPr>
            <a:stCxn id="884" idx="4"/>
            <a:endCxn id="885" idx="0"/>
          </p:cNvCxnSpPr>
          <p:nvPr/>
        </p:nvCxnSpPr>
        <p:spPr>
          <a:xfrm>
            <a:off x="5078213" y="238854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00" name="Google Shape;900;p44"/>
          <p:cNvSpPr/>
          <p:nvPr/>
        </p:nvSpPr>
        <p:spPr>
          <a:xfrm rot="-5400000">
            <a:off x="4012044" y="251517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01" name="Google Shape;901;p44"/>
          <p:cNvCxnSpPr>
            <a:stCxn id="900" idx="4"/>
            <a:endCxn id="879" idx="0"/>
          </p:cNvCxnSpPr>
          <p:nvPr/>
        </p:nvCxnSpPr>
        <p:spPr>
          <a:xfrm flipH="1" rot="10800000">
            <a:off x="4125144" y="22054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2" name="Google Shape;902;p44"/>
          <p:cNvCxnSpPr>
            <a:stCxn id="900" idx="4"/>
            <a:endCxn id="878" idx="0"/>
          </p:cNvCxnSpPr>
          <p:nvPr/>
        </p:nvCxnSpPr>
        <p:spPr>
          <a:xfrm flipH="1" rot="10800000">
            <a:off x="4125144" y="23884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3" name="Google Shape;903;p44"/>
          <p:cNvCxnSpPr>
            <a:stCxn id="900" idx="4"/>
            <a:endCxn id="877" idx="0"/>
          </p:cNvCxnSpPr>
          <p:nvPr/>
        </p:nvCxnSpPr>
        <p:spPr>
          <a:xfrm>
            <a:off x="4125144" y="257172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4" name="Google Shape;904;p44"/>
          <p:cNvCxnSpPr>
            <a:stCxn id="900" idx="4"/>
            <a:endCxn id="876" idx="0"/>
          </p:cNvCxnSpPr>
          <p:nvPr/>
        </p:nvCxnSpPr>
        <p:spPr>
          <a:xfrm>
            <a:off x="4125144" y="25717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5" name="Google Shape;905;p44"/>
          <p:cNvCxnSpPr>
            <a:stCxn id="900" idx="4"/>
            <a:endCxn id="875" idx="0"/>
          </p:cNvCxnSpPr>
          <p:nvPr/>
        </p:nvCxnSpPr>
        <p:spPr>
          <a:xfrm>
            <a:off x="4125144" y="25717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06" name="Google Shape;906;p44"/>
          <p:cNvCxnSpPr>
            <a:endCxn id="900" idx="0"/>
          </p:cNvCxnSpPr>
          <p:nvPr/>
        </p:nvCxnSpPr>
        <p:spPr>
          <a:xfrm>
            <a:off x="3706944" y="257172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07" name="Google Shape;907;p44"/>
          <p:cNvSpPr/>
          <p:nvPr/>
        </p:nvSpPr>
        <p:spPr>
          <a:xfrm>
            <a:off x="7341377" y="1959406"/>
            <a:ext cx="635700" cy="1600500"/>
          </a:xfrm>
          <a:prstGeom prst="rect">
            <a:avLst/>
          </a:prstGeom>
          <a:noFill/>
          <a:ln cap="flat" cmpd="sng" w="38100">
            <a:solidFill>
              <a:schemeClr val="accent1"/>
            </a:solidFill>
            <a:prstDash val="solid"/>
            <a:round/>
            <a:headEnd len="sm" w="sm" type="none"/>
            <a:tailEnd len="sm" w="sm" type="none"/>
          </a:ln>
          <a:effectLst>
            <a:outerShdw blurRad="57150" rotWithShape="0" algn="bl" dir="5400000" dist="19050">
              <a:srgbClr val="A4C2F4">
                <a:alpha val="50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908" name="Google Shape;908;p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5712" y="1497338"/>
            <a:ext cx="2865103" cy="21488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2" name="Shape 9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" name="Google Shape;913;p45"/>
          <p:cNvSpPr txBox="1"/>
          <p:nvPr>
            <p:ph idx="1" type="body"/>
          </p:nvPr>
        </p:nvSpPr>
        <p:spPr>
          <a:xfrm>
            <a:off x="344500" y="1490100"/>
            <a:ext cx="3694200" cy="28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MobileNet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(</a:t>
            </a:r>
            <a:r>
              <a:rPr lang="en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2015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)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○"/>
            </a:pPr>
            <a:r>
              <a:rPr b="1" i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MobileNetv1</a:t>
            </a:r>
            <a:endParaRPr b="1" i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■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70.6% accuracy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■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16.9MB in size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4" name="Google Shape;914;p45"/>
          <p:cNvSpPr txBox="1"/>
          <p:nvPr/>
        </p:nvSpPr>
        <p:spPr>
          <a:xfrm>
            <a:off x="205075" y="4596125"/>
            <a:ext cx="4354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Source:</a:t>
            </a:r>
            <a:r>
              <a:rPr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S. Bianco, R. Cadene, L. Celona, and P. Napoletano, “Benchmark analysis of representative deep neural network architectures,” </a:t>
            </a:r>
            <a:r>
              <a:rPr i="1"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IEEE Access</a:t>
            </a:r>
            <a:r>
              <a:rPr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, vol. 6, pp. 64 270–64 277, 2018</a:t>
            </a:r>
            <a:endParaRPr sz="8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15" name="Google Shape;915;p45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ML Model Evolution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16" name="Google Shape;916;p45"/>
          <p:cNvSpPr/>
          <p:nvPr/>
        </p:nvSpPr>
        <p:spPr>
          <a:xfrm>
            <a:off x="1176700" y="325138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7" name="Google Shape;917;p45"/>
          <p:cNvSpPr/>
          <p:nvPr/>
        </p:nvSpPr>
        <p:spPr>
          <a:xfrm rot="-5400000">
            <a:off x="1964682" y="411922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8" name="Google Shape;918;p45"/>
          <p:cNvSpPr/>
          <p:nvPr/>
        </p:nvSpPr>
        <p:spPr>
          <a:xfrm rot="-5400000">
            <a:off x="1964682" y="393603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19" name="Google Shape;919;p45"/>
          <p:cNvSpPr/>
          <p:nvPr/>
        </p:nvSpPr>
        <p:spPr>
          <a:xfrm rot="-5400000">
            <a:off x="1964682" y="375283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0" name="Google Shape;920;p45"/>
          <p:cNvSpPr/>
          <p:nvPr/>
        </p:nvSpPr>
        <p:spPr>
          <a:xfrm rot="-5400000">
            <a:off x="1964682" y="356964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1" name="Google Shape;921;p45"/>
          <p:cNvSpPr/>
          <p:nvPr/>
        </p:nvSpPr>
        <p:spPr>
          <a:xfrm rot="-5400000">
            <a:off x="1964682" y="338645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2" name="Google Shape;922;p45"/>
          <p:cNvSpPr/>
          <p:nvPr/>
        </p:nvSpPr>
        <p:spPr>
          <a:xfrm rot="-5400000">
            <a:off x="2305267" y="402763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3" name="Google Shape;923;p45"/>
          <p:cNvSpPr/>
          <p:nvPr/>
        </p:nvSpPr>
        <p:spPr>
          <a:xfrm rot="-5400000">
            <a:off x="2305267" y="366124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4" name="Google Shape;924;p45"/>
          <p:cNvSpPr/>
          <p:nvPr/>
        </p:nvSpPr>
        <p:spPr>
          <a:xfrm rot="-5400000">
            <a:off x="2305267" y="347805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5" name="Google Shape;925;p45"/>
          <p:cNvSpPr/>
          <p:nvPr/>
        </p:nvSpPr>
        <p:spPr>
          <a:xfrm rot="-5400000">
            <a:off x="2584713" y="393603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6" name="Google Shape;926;p45"/>
          <p:cNvSpPr/>
          <p:nvPr/>
        </p:nvSpPr>
        <p:spPr>
          <a:xfrm rot="-5400000">
            <a:off x="2584713" y="356964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7" name="Google Shape;927;p45"/>
          <p:cNvSpPr/>
          <p:nvPr/>
        </p:nvSpPr>
        <p:spPr>
          <a:xfrm rot="-5400000">
            <a:off x="2864155" y="384443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8" name="Google Shape;928;p45"/>
          <p:cNvSpPr/>
          <p:nvPr/>
        </p:nvSpPr>
        <p:spPr>
          <a:xfrm rot="-5400000">
            <a:off x="2864155" y="366124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29" name="Google Shape;929;p45"/>
          <p:cNvCxnSpPr>
            <a:stCxn id="917" idx="4"/>
            <a:endCxn id="924" idx="0"/>
          </p:cNvCxnSpPr>
          <p:nvPr/>
        </p:nvCxnSpPr>
        <p:spPr>
          <a:xfrm flipH="1" rot="10800000">
            <a:off x="2077782" y="353467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0" name="Google Shape;930;p45"/>
          <p:cNvCxnSpPr>
            <a:stCxn id="918" idx="4"/>
            <a:endCxn id="922" idx="0"/>
          </p:cNvCxnSpPr>
          <p:nvPr/>
        </p:nvCxnSpPr>
        <p:spPr>
          <a:xfrm>
            <a:off x="2077782" y="399258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1" name="Google Shape;931;p45"/>
          <p:cNvCxnSpPr>
            <a:stCxn id="919" idx="4"/>
            <a:endCxn id="923" idx="0"/>
          </p:cNvCxnSpPr>
          <p:nvPr/>
        </p:nvCxnSpPr>
        <p:spPr>
          <a:xfrm flipH="1" rot="10800000">
            <a:off x="2077782" y="371788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2" name="Google Shape;932;p45"/>
          <p:cNvCxnSpPr>
            <a:stCxn id="920" idx="4"/>
            <a:endCxn id="922" idx="0"/>
          </p:cNvCxnSpPr>
          <p:nvPr/>
        </p:nvCxnSpPr>
        <p:spPr>
          <a:xfrm>
            <a:off x="2077782" y="362619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3" name="Google Shape;933;p45"/>
          <p:cNvCxnSpPr>
            <a:stCxn id="920" idx="4"/>
            <a:endCxn id="924" idx="0"/>
          </p:cNvCxnSpPr>
          <p:nvPr/>
        </p:nvCxnSpPr>
        <p:spPr>
          <a:xfrm flipH="1" rot="10800000">
            <a:off x="2077782" y="353469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4" name="Google Shape;934;p45"/>
          <p:cNvCxnSpPr>
            <a:stCxn id="921" idx="4"/>
            <a:endCxn id="923" idx="0"/>
          </p:cNvCxnSpPr>
          <p:nvPr/>
        </p:nvCxnSpPr>
        <p:spPr>
          <a:xfrm>
            <a:off x="2077782" y="344300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5" name="Google Shape;935;p45"/>
          <p:cNvCxnSpPr>
            <a:stCxn id="922" idx="4"/>
            <a:endCxn id="925" idx="0"/>
          </p:cNvCxnSpPr>
          <p:nvPr/>
        </p:nvCxnSpPr>
        <p:spPr>
          <a:xfrm flipH="1" rot="10800000">
            <a:off x="2418367" y="399268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6" name="Google Shape;936;p45"/>
          <p:cNvCxnSpPr>
            <a:stCxn id="923" idx="4"/>
            <a:endCxn id="925" idx="0"/>
          </p:cNvCxnSpPr>
          <p:nvPr/>
        </p:nvCxnSpPr>
        <p:spPr>
          <a:xfrm>
            <a:off x="2418367" y="371779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7" name="Google Shape;937;p45"/>
          <p:cNvCxnSpPr>
            <a:stCxn id="923" idx="4"/>
            <a:endCxn id="926" idx="0"/>
          </p:cNvCxnSpPr>
          <p:nvPr/>
        </p:nvCxnSpPr>
        <p:spPr>
          <a:xfrm flipH="1" rot="10800000">
            <a:off x="2418367" y="362629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8" name="Google Shape;938;p45"/>
          <p:cNvCxnSpPr>
            <a:stCxn id="924" idx="4"/>
            <a:endCxn id="926" idx="0"/>
          </p:cNvCxnSpPr>
          <p:nvPr/>
        </p:nvCxnSpPr>
        <p:spPr>
          <a:xfrm>
            <a:off x="2418367" y="353460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39" name="Google Shape;939;p45"/>
          <p:cNvCxnSpPr>
            <a:stCxn id="925" idx="4"/>
            <a:endCxn id="927" idx="0"/>
          </p:cNvCxnSpPr>
          <p:nvPr/>
        </p:nvCxnSpPr>
        <p:spPr>
          <a:xfrm flipH="1" rot="10800000">
            <a:off x="2697813" y="390108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0" name="Google Shape;940;p45"/>
          <p:cNvCxnSpPr>
            <a:stCxn id="925" idx="4"/>
            <a:endCxn id="928" idx="0"/>
          </p:cNvCxnSpPr>
          <p:nvPr/>
        </p:nvCxnSpPr>
        <p:spPr>
          <a:xfrm flipH="1" rot="10800000">
            <a:off x="2697813" y="371778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1" name="Google Shape;941;p45"/>
          <p:cNvCxnSpPr>
            <a:stCxn id="926" idx="4"/>
            <a:endCxn id="927" idx="0"/>
          </p:cNvCxnSpPr>
          <p:nvPr/>
        </p:nvCxnSpPr>
        <p:spPr>
          <a:xfrm>
            <a:off x="2697813" y="362619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42" name="Google Shape;942;p45"/>
          <p:cNvSpPr/>
          <p:nvPr/>
        </p:nvSpPr>
        <p:spPr>
          <a:xfrm rot="-5400000">
            <a:off x="1631644" y="375282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43" name="Google Shape;943;p45"/>
          <p:cNvCxnSpPr>
            <a:stCxn id="942" idx="4"/>
            <a:endCxn id="921" idx="0"/>
          </p:cNvCxnSpPr>
          <p:nvPr/>
        </p:nvCxnSpPr>
        <p:spPr>
          <a:xfrm flipH="1" rot="10800000">
            <a:off x="1744744" y="344307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4" name="Google Shape;944;p45"/>
          <p:cNvCxnSpPr>
            <a:stCxn id="942" idx="4"/>
            <a:endCxn id="920" idx="0"/>
          </p:cNvCxnSpPr>
          <p:nvPr/>
        </p:nvCxnSpPr>
        <p:spPr>
          <a:xfrm flipH="1" rot="10800000">
            <a:off x="1744744" y="362607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5" name="Google Shape;945;p45"/>
          <p:cNvCxnSpPr>
            <a:stCxn id="942" idx="4"/>
            <a:endCxn id="919" idx="0"/>
          </p:cNvCxnSpPr>
          <p:nvPr/>
        </p:nvCxnSpPr>
        <p:spPr>
          <a:xfrm>
            <a:off x="1744744" y="380937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6" name="Google Shape;946;p45"/>
          <p:cNvCxnSpPr>
            <a:stCxn id="942" idx="4"/>
            <a:endCxn id="918" idx="0"/>
          </p:cNvCxnSpPr>
          <p:nvPr/>
        </p:nvCxnSpPr>
        <p:spPr>
          <a:xfrm>
            <a:off x="1744744" y="380937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7" name="Google Shape;947;p45"/>
          <p:cNvCxnSpPr>
            <a:stCxn id="942" idx="4"/>
            <a:endCxn id="917" idx="0"/>
          </p:cNvCxnSpPr>
          <p:nvPr/>
        </p:nvCxnSpPr>
        <p:spPr>
          <a:xfrm>
            <a:off x="1744744" y="380937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48" name="Google Shape;948;p45"/>
          <p:cNvCxnSpPr>
            <a:endCxn id="942" idx="0"/>
          </p:cNvCxnSpPr>
          <p:nvPr/>
        </p:nvCxnSpPr>
        <p:spPr>
          <a:xfrm>
            <a:off x="1326544" y="380937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2" name="Shape 9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3" name="Google Shape;953;p46"/>
          <p:cNvSpPr txBox="1"/>
          <p:nvPr>
            <p:ph idx="1" type="body"/>
          </p:nvPr>
        </p:nvSpPr>
        <p:spPr>
          <a:xfrm>
            <a:off x="344500" y="1490100"/>
            <a:ext cx="3694200" cy="2877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MobileNet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 (</a:t>
            </a:r>
            <a:r>
              <a:rPr lang="en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2015</a:t>
            </a: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)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1" marL="9144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○"/>
            </a:pPr>
            <a:r>
              <a:rPr b="1" i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MobileNetv1</a:t>
            </a:r>
            <a:endParaRPr b="1" i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■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70.6% accuracy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-342900" lvl="2" marL="13716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Google Sans"/>
              <a:buChar char="■"/>
            </a:pPr>
            <a:r>
              <a:rPr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16.9MB in size</a:t>
            </a:r>
            <a:endParaRPr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954" name="Google Shape;954;p46"/>
          <p:cNvSpPr txBox="1"/>
          <p:nvPr>
            <p:ph type="title"/>
          </p:nvPr>
        </p:nvSpPr>
        <p:spPr>
          <a:xfrm>
            <a:off x="344500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dk1"/>
                </a:solidFill>
              </a:rPr>
              <a:t>ML Model Evolution</a:t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955" name="Google Shape;955;p46"/>
          <p:cNvSpPr txBox="1"/>
          <p:nvPr>
            <p:ph type="title"/>
          </p:nvPr>
        </p:nvSpPr>
        <p:spPr>
          <a:xfrm>
            <a:off x="4739725" y="603900"/>
            <a:ext cx="38646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Problem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56" name="Google Shape;956;p46"/>
          <p:cNvSpPr txBox="1"/>
          <p:nvPr>
            <p:ph idx="1" type="body"/>
          </p:nvPr>
        </p:nvSpPr>
        <p:spPr>
          <a:xfrm>
            <a:off x="4739725" y="1231400"/>
            <a:ext cx="4209300" cy="1365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Our board (in your kit for Course 3) only has </a:t>
            </a:r>
            <a:r>
              <a:rPr b="1" lang="en" sz="20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256KB</a:t>
            </a:r>
            <a:r>
              <a:rPr lang="en" sz="20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r>
              <a:rPr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of RAM (memory) yet </a:t>
            </a:r>
            <a:r>
              <a:rPr b="1" i="1"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MobileNetv1 </a:t>
            </a:r>
            <a:r>
              <a:rPr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needs </a:t>
            </a:r>
            <a:r>
              <a:rPr b="1" lang="en" sz="2000">
                <a:solidFill>
                  <a:schemeClr val="accent2"/>
                </a:solidFill>
                <a:latin typeface="Google Sans"/>
                <a:ea typeface="Google Sans"/>
                <a:cs typeface="Google Sans"/>
                <a:sym typeface="Google Sans"/>
              </a:rPr>
              <a:t>16.9MB</a:t>
            </a:r>
            <a:r>
              <a:rPr lang="en" sz="20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!</a:t>
            </a:r>
            <a:endParaRPr sz="20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957" name="Google Shape;957;p4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67536" y="2670158"/>
            <a:ext cx="2553700" cy="1855750"/>
          </a:xfrm>
          <a:prstGeom prst="rect">
            <a:avLst/>
          </a:prstGeom>
          <a:noFill/>
          <a:ln>
            <a:noFill/>
          </a:ln>
        </p:spPr>
      </p:pic>
      <p:sp>
        <p:nvSpPr>
          <p:cNvPr id="958" name="Google Shape;958;p46"/>
          <p:cNvSpPr/>
          <p:nvPr/>
        </p:nvSpPr>
        <p:spPr>
          <a:xfrm>
            <a:off x="1176700" y="325138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59" name="Google Shape;959;p46"/>
          <p:cNvSpPr/>
          <p:nvPr/>
        </p:nvSpPr>
        <p:spPr>
          <a:xfrm rot="-5400000">
            <a:off x="1964682" y="411922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0" name="Google Shape;960;p46"/>
          <p:cNvSpPr/>
          <p:nvPr/>
        </p:nvSpPr>
        <p:spPr>
          <a:xfrm rot="-5400000">
            <a:off x="1964682" y="393603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1" name="Google Shape;961;p46"/>
          <p:cNvSpPr/>
          <p:nvPr/>
        </p:nvSpPr>
        <p:spPr>
          <a:xfrm rot="-5400000">
            <a:off x="1964682" y="375283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2" name="Google Shape;962;p46"/>
          <p:cNvSpPr/>
          <p:nvPr/>
        </p:nvSpPr>
        <p:spPr>
          <a:xfrm rot="-5400000">
            <a:off x="1964682" y="356964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3" name="Google Shape;963;p46"/>
          <p:cNvSpPr/>
          <p:nvPr/>
        </p:nvSpPr>
        <p:spPr>
          <a:xfrm rot="-5400000">
            <a:off x="1964682" y="338645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4" name="Google Shape;964;p46"/>
          <p:cNvSpPr/>
          <p:nvPr/>
        </p:nvSpPr>
        <p:spPr>
          <a:xfrm rot="-5400000">
            <a:off x="2305267" y="402763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5" name="Google Shape;965;p46"/>
          <p:cNvSpPr/>
          <p:nvPr/>
        </p:nvSpPr>
        <p:spPr>
          <a:xfrm rot="-5400000">
            <a:off x="2305267" y="366124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6" name="Google Shape;966;p46"/>
          <p:cNvSpPr/>
          <p:nvPr/>
        </p:nvSpPr>
        <p:spPr>
          <a:xfrm rot="-5400000">
            <a:off x="2305267" y="347805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7" name="Google Shape;967;p46"/>
          <p:cNvSpPr/>
          <p:nvPr/>
        </p:nvSpPr>
        <p:spPr>
          <a:xfrm rot="-5400000">
            <a:off x="2584713" y="393603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8" name="Google Shape;968;p46"/>
          <p:cNvSpPr/>
          <p:nvPr/>
        </p:nvSpPr>
        <p:spPr>
          <a:xfrm rot="-5400000">
            <a:off x="2584713" y="356964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69" name="Google Shape;969;p46"/>
          <p:cNvSpPr/>
          <p:nvPr/>
        </p:nvSpPr>
        <p:spPr>
          <a:xfrm rot="-5400000">
            <a:off x="2864155" y="384443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70" name="Google Shape;970;p46"/>
          <p:cNvSpPr/>
          <p:nvPr/>
        </p:nvSpPr>
        <p:spPr>
          <a:xfrm rot="-5400000">
            <a:off x="2864155" y="366124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71" name="Google Shape;971;p46"/>
          <p:cNvCxnSpPr>
            <a:stCxn id="959" idx="4"/>
            <a:endCxn id="966" idx="0"/>
          </p:cNvCxnSpPr>
          <p:nvPr/>
        </p:nvCxnSpPr>
        <p:spPr>
          <a:xfrm flipH="1" rot="10800000">
            <a:off x="2077782" y="353467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2" name="Google Shape;972;p46"/>
          <p:cNvCxnSpPr>
            <a:stCxn id="960" idx="4"/>
            <a:endCxn id="964" idx="0"/>
          </p:cNvCxnSpPr>
          <p:nvPr/>
        </p:nvCxnSpPr>
        <p:spPr>
          <a:xfrm>
            <a:off x="2077782" y="399258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3" name="Google Shape;973;p46"/>
          <p:cNvCxnSpPr>
            <a:stCxn id="961" idx="4"/>
            <a:endCxn id="965" idx="0"/>
          </p:cNvCxnSpPr>
          <p:nvPr/>
        </p:nvCxnSpPr>
        <p:spPr>
          <a:xfrm flipH="1" rot="10800000">
            <a:off x="2077782" y="371788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4" name="Google Shape;974;p46"/>
          <p:cNvCxnSpPr>
            <a:stCxn id="962" idx="4"/>
            <a:endCxn id="964" idx="0"/>
          </p:cNvCxnSpPr>
          <p:nvPr/>
        </p:nvCxnSpPr>
        <p:spPr>
          <a:xfrm>
            <a:off x="2077782" y="362619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5" name="Google Shape;975;p46"/>
          <p:cNvCxnSpPr>
            <a:stCxn id="962" idx="4"/>
            <a:endCxn id="966" idx="0"/>
          </p:cNvCxnSpPr>
          <p:nvPr/>
        </p:nvCxnSpPr>
        <p:spPr>
          <a:xfrm flipH="1" rot="10800000">
            <a:off x="2077782" y="353469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6" name="Google Shape;976;p46"/>
          <p:cNvCxnSpPr>
            <a:stCxn id="963" idx="4"/>
            <a:endCxn id="965" idx="0"/>
          </p:cNvCxnSpPr>
          <p:nvPr/>
        </p:nvCxnSpPr>
        <p:spPr>
          <a:xfrm>
            <a:off x="2077782" y="344300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7" name="Google Shape;977;p46"/>
          <p:cNvCxnSpPr>
            <a:stCxn id="964" idx="4"/>
            <a:endCxn id="967" idx="0"/>
          </p:cNvCxnSpPr>
          <p:nvPr/>
        </p:nvCxnSpPr>
        <p:spPr>
          <a:xfrm flipH="1" rot="10800000">
            <a:off x="2418367" y="399268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8" name="Google Shape;978;p46"/>
          <p:cNvCxnSpPr>
            <a:stCxn id="965" idx="4"/>
            <a:endCxn id="967" idx="0"/>
          </p:cNvCxnSpPr>
          <p:nvPr/>
        </p:nvCxnSpPr>
        <p:spPr>
          <a:xfrm>
            <a:off x="2418367" y="371779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79" name="Google Shape;979;p46"/>
          <p:cNvCxnSpPr>
            <a:stCxn id="965" idx="4"/>
            <a:endCxn id="968" idx="0"/>
          </p:cNvCxnSpPr>
          <p:nvPr/>
        </p:nvCxnSpPr>
        <p:spPr>
          <a:xfrm flipH="1" rot="10800000">
            <a:off x="2418367" y="362629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0" name="Google Shape;980;p46"/>
          <p:cNvCxnSpPr>
            <a:stCxn id="966" idx="4"/>
            <a:endCxn id="968" idx="0"/>
          </p:cNvCxnSpPr>
          <p:nvPr/>
        </p:nvCxnSpPr>
        <p:spPr>
          <a:xfrm>
            <a:off x="2418367" y="353460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1" name="Google Shape;981;p46"/>
          <p:cNvCxnSpPr>
            <a:stCxn id="967" idx="4"/>
            <a:endCxn id="969" idx="0"/>
          </p:cNvCxnSpPr>
          <p:nvPr/>
        </p:nvCxnSpPr>
        <p:spPr>
          <a:xfrm flipH="1" rot="10800000">
            <a:off x="2697813" y="390108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2" name="Google Shape;982;p46"/>
          <p:cNvCxnSpPr>
            <a:stCxn id="967" idx="4"/>
            <a:endCxn id="970" idx="0"/>
          </p:cNvCxnSpPr>
          <p:nvPr/>
        </p:nvCxnSpPr>
        <p:spPr>
          <a:xfrm flipH="1" rot="10800000">
            <a:off x="2697813" y="371778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3" name="Google Shape;983;p46"/>
          <p:cNvCxnSpPr>
            <a:stCxn id="968" idx="4"/>
            <a:endCxn id="969" idx="0"/>
          </p:cNvCxnSpPr>
          <p:nvPr/>
        </p:nvCxnSpPr>
        <p:spPr>
          <a:xfrm>
            <a:off x="2697813" y="362619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984" name="Google Shape;984;p46"/>
          <p:cNvSpPr/>
          <p:nvPr/>
        </p:nvSpPr>
        <p:spPr>
          <a:xfrm rot="-5400000">
            <a:off x="1631644" y="375282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985" name="Google Shape;985;p46"/>
          <p:cNvCxnSpPr>
            <a:stCxn id="984" idx="4"/>
            <a:endCxn id="963" idx="0"/>
          </p:cNvCxnSpPr>
          <p:nvPr/>
        </p:nvCxnSpPr>
        <p:spPr>
          <a:xfrm flipH="1" rot="10800000">
            <a:off x="1744744" y="344307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6" name="Google Shape;986;p46"/>
          <p:cNvCxnSpPr>
            <a:stCxn id="984" idx="4"/>
            <a:endCxn id="962" idx="0"/>
          </p:cNvCxnSpPr>
          <p:nvPr/>
        </p:nvCxnSpPr>
        <p:spPr>
          <a:xfrm flipH="1" rot="10800000">
            <a:off x="1744744" y="362607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7" name="Google Shape;987;p46"/>
          <p:cNvCxnSpPr>
            <a:stCxn id="984" idx="4"/>
            <a:endCxn id="961" idx="0"/>
          </p:cNvCxnSpPr>
          <p:nvPr/>
        </p:nvCxnSpPr>
        <p:spPr>
          <a:xfrm>
            <a:off x="1744744" y="380937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8" name="Google Shape;988;p46"/>
          <p:cNvCxnSpPr>
            <a:stCxn id="984" idx="4"/>
            <a:endCxn id="960" idx="0"/>
          </p:cNvCxnSpPr>
          <p:nvPr/>
        </p:nvCxnSpPr>
        <p:spPr>
          <a:xfrm>
            <a:off x="1744744" y="380937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89" name="Google Shape;989;p46"/>
          <p:cNvCxnSpPr>
            <a:stCxn id="984" idx="4"/>
            <a:endCxn id="959" idx="0"/>
          </p:cNvCxnSpPr>
          <p:nvPr/>
        </p:nvCxnSpPr>
        <p:spPr>
          <a:xfrm>
            <a:off x="1744744" y="380937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990" name="Google Shape;990;p46"/>
          <p:cNvCxnSpPr>
            <a:endCxn id="984" idx="0"/>
          </p:cNvCxnSpPr>
          <p:nvPr/>
        </p:nvCxnSpPr>
        <p:spPr>
          <a:xfrm>
            <a:off x="1326544" y="380937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991" name="Google Shape;991;p46"/>
          <p:cNvSpPr txBox="1"/>
          <p:nvPr/>
        </p:nvSpPr>
        <p:spPr>
          <a:xfrm>
            <a:off x="205075" y="4596125"/>
            <a:ext cx="4354800" cy="547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Source:</a:t>
            </a:r>
            <a:r>
              <a:rPr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 S. Bianco, R. Cadene, L. Celona, and P. Napoletano, “Benchmark analysis of representative deep neural network architectures,” </a:t>
            </a:r>
            <a:r>
              <a:rPr i="1"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IEEE Access</a:t>
            </a:r>
            <a:r>
              <a:rPr lang="en" sz="8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, vol. 6, pp. 64 270–64 277, 2018</a:t>
            </a:r>
            <a:endParaRPr sz="8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5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p47"/>
          <p:cNvSpPr txBox="1"/>
          <p:nvPr>
            <p:ph type="title"/>
          </p:nvPr>
        </p:nvSpPr>
        <p:spPr>
          <a:xfrm>
            <a:off x="4890775" y="603900"/>
            <a:ext cx="37137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Think: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997" name="Google Shape;997;p47"/>
          <p:cNvSpPr txBox="1"/>
          <p:nvPr>
            <p:ph idx="1" type="body"/>
          </p:nvPr>
        </p:nvSpPr>
        <p:spPr>
          <a:xfrm>
            <a:off x="5221300" y="1284175"/>
            <a:ext cx="32334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Compute </a:t>
            </a:r>
            <a:r>
              <a:rPr b="1" lang="en" sz="2000">
                <a:solidFill>
                  <a:schemeClr val="accent1"/>
                </a:solidFill>
              </a:rPr>
              <a:t>operations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998" name="Google Shape;998;p47"/>
          <p:cNvSpPr/>
          <p:nvPr/>
        </p:nvSpPr>
        <p:spPr>
          <a:xfrm>
            <a:off x="1176700" y="254301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99" name="Google Shape;999;p47"/>
          <p:cNvSpPr/>
          <p:nvPr/>
        </p:nvSpPr>
        <p:spPr>
          <a:xfrm rot="-5400000">
            <a:off x="1964682" y="341085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0" name="Google Shape;1000;p47"/>
          <p:cNvSpPr/>
          <p:nvPr/>
        </p:nvSpPr>
        <p:spPr>
          <a:xfrm rot="-5400000">
            <a:off x="1964682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1" name="Google Shape;1001;p47"/>
          <p:cNvSpPr/>
          <p:nvPr/>
        </p:nvSpPr>
        <p:spPr>
          <a:xfrm rot="-5400000">
            <a:off x="1964682" y="304446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2" name="Google Shape;1002;p47"/>
          <p:cNvSpPr/>
          <p:nvPr/>
        </p:nvSpPr>
        <p:spPr>
          <a:xfrm rot="-5400000">
            <a:off x="1964682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3" name="Google Shape;1003;p47"/>
          <p:cNvSpPr/>
          <p:nvPr/>
        </p:nvSpPr>
        <p:spPr>
          <a:xfrm rot="-5400000">
            <a:off x="1964682" y="267807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4" name="Google Shape;1004;p47"/>
          <p:cNvSpPr/>
          <p:nvPr/>
        </p:nvSpPr>
        <p:spPr>
          <a:xfrm rot="-5400000">
            <a:off x="2305267" y="331926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5" name="Google Shape;1005;p47"/>
          <p:cNvSpPr/>
          <p:nvPr/>
        </p:nvSpPr>
        <p:spPr>
          <a:xfrm rot="-5400000">
            <a:off x="2305267" y="295287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6" name="Google Shape;1006;p47"/>
          <p:cNvSpPr/>
          <p:nvPr/>
        </p:nvSpPr>
        <p:spPr>
          <a:xfrm rot="-5400000">
            <a:off x="2305267" y="276968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7" name="Google Shape;1007;p47"/>
          <p:cNvSpPr/>
          <p:nvPr/>
        </p:nvSpPr>
        <p:spPr>
          <a:xfrm rot="-5400000">
            <a:off x="2584713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8" name="Google Shape;1008;p47"/>
          <p:cNvSpPr/>
          <p:nvPr/>
        </p:nvSpPr>
        <p:spPr>
          <a:xfrm rot="-5400000">
            <a:off x="2584713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09" name="Google Shape;1009;p47"/>
          <p:cNvSpPr/>
          <p:nvPr/>
        </p:nvSpPr>
        <p:spPr>
          <a:xfrm rot="-5400000">
            <a:off x="2864155" y="313606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10" name="Google Shape;1010;p47"/>
          <p:cNvSpPr/>
          <p:nvPr/>
        </p:nvSpPr>
        <p:spPr>
          <a:xfrm rot="-5400000">
            <a:off x="2864155" y="295287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11" name="Google Shape;1011;p47"/>
          <p:cNvCxnSpPr>
            <a:stCxn id="999" idx="4"/>
            <a:endCxn id="1006" idx="0"/>
          </p:cNvCxnSpPr>
          <p:nvPr/>
        </p:nvCxnSpPr>
        <p:spPr>
          <a:xfrm flipH="1" rot="10800000">
            <a:off x="2077782" y="282630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2" name="Google Shape;1012;p47"/>
          <p:cNvCxnSpPr>
            <a:stCxn id="1000" idx="4"/>
            <a:endCxn id="1004" idx="0"/>
          </p:cNvCxnSpPr>
          <p:nvPr/>
        </p:nvCxnSpPr>
        <p:spPr>
          <a:xfrm>
            <a:off x="2077782" y="328420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3" name="Google Shape;1013;p47"/>
          <p:cNvCxnSpPr>
            <a:stCxn id="1001" idx="4"/>
            <a:endCxn id="1005" idx="0"/>
          </p:cNvCxnSpPr>
          <p:nvPr/>
        </p:nvCxnSpPr>
        <p:spPr>
          <a:xfrm flipH="1" rot="10800000">
            <a:off x="2077782" y="3009516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4" name="Google Shape;1014;p47"/>
          <p:cNvCxnSpPr>
            <a:stCxn id="1002" idx="4"/>
            <a:endCxn id="1004" idx="0"/>
          </p:cNvCxnSpPr>
          <p:nvPr/>
        </p:nvCxnSpPr>
        <p:spPr>
          <a:xfrm>
            <a:off x="2077782" y="291782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5" name="Google Shape;1015;p47"/>
          <p:cNvCxnSpPr>
            <a:stCxn id="1002" idx="4"/>
            <a:endCxn id="1006" idx="0"/>
          </p:cNvCxnSpPr>
          <p:nvPr/>
        </p:nvCxnSpPr>
        <p:spPr>
          <a:xfrm flipH="1" rot="10800000">
            <a:off x="2077782" y="282632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6" name="Google Shape;1016;p47"/>
          <p:cNvCxnSpPr>
            <a:stCxn id="1003" idx="4"/>
            <a:endCxn id="1005" idx="0"/>
          </p:cNvCxnSpPr>
          <p:nvPr/>
        </p:nvCxnSpPr>
        <p:spPr>
          <a:xfrm>
            <a:off x="2077782" y="2734629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7" name="Google Shape;1017;p47"/>
          <p:cNvCxnSpPr>
            <a:stCxn id="1004" idx="4"/>
            <a:endCxn id="1007" idx="0"/>
          </p:cNvCxnSpPr>
          <p:nvPr/>
        </p:nvCxnSpPr>
        <p:spPr>
          <a:xfrm flipH="1" rot="10800000">
            <a:off x="2418367" y="328431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8" name="Google Shape;1018;p47"/>
          <p:cNvCxnSpPr>
            <a:stCxn id="1005" idx="4"/>
            <a:endCxn id="1007" idx="0"/>
          </p:cNvCxnSpPr>
          <p:nvPr/>
        </p:nvCxnSpPr>
        <p:spPr>
          <a:xfrm>
            <a:off x="2418367" y="300942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19" name="Google Shape;1019;p47"/>
          <p:cNvCxnSpPr>
            <a:stCxn id="1005" idx="4"/>
            <a:endCxn id="1008" idx="0"/>
          </p:cNvCxnSpPr>
          <p:nvPr/>
        </p:nvCxnSpPr>
        <p:spPr>
          <a:xfrm flipH="1" rot="10800000">
            <a:off x="2418367" y="291792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0" name="Google Shape;1020;p47"/>
          <p:cNvCxnSpPr>
            <a:stCxn id="1006" idx="4"/>
            <a:endCxn id="1008" idx="0"/>
          </p:cNvCxnSpPr>
          <p:nvPr/>
        </p:nvCxnSpPr>
        <p:spPr>
          <a:xfrm>
            <a:off x="2418367" y="282623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1" name="Google Shape;1021;p47"/>
          <p:cNvCxnSpPr>
            <a:stCxn id="1007" idx="4"/>
            <a:endCxn id="1009" idx="0"/>
          </p:cNvCxnSpPr>
          <p:nvPr/>
        </p:nvCxnSpPr>
        <p:spPr>
          <a:xfrm flipH="1" rot="10800000">
            <a:off x="2697813" y="319270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2" name="Google Shape;1022;p47"/>
          <p:cNvCxnSpPr>
            <a:stCxn id="1007" idx="4"/>
            <a:endCxn id="1010" idx="0"/>
          </p:cNvCxnSpPr>
          <p:nvPr/>
        </p:nvCxnSpPr>
        <p:spPr>
          <a:xfrm flipH="1" rot="10800000">
            <a:off x="2697813" y="300940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3" name="Google Shape;1023;p47"/>
          <p:cNvCxnSpPr>
            <a:stCxn id="1008" idx="4"/>
            <a:endCxn id="1009" idx="0"/>
          </p:cNvCxnSpPr>
          <p:nvPr/>
        </p:nvCxnSpPr>
        <p:spPr>
          <a:xfrm>
            <a:off x="2697813" y="291782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24" name="Google Shape;1024;p47"/>
          <p:cNvSpPr/>
          <p:nvPr/>
        </p:nvSpPr>
        <p:spPr>
          <a:xfrm rot="-5400000">
            <a:off x="1631644" y="304445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25" name="Google Shape;1025;p47"/>
          <p:cNvCxnSpPr>
            <a:stCxn id="1024" idx="4"/>
            <a:endCxn id="1003" idx="0"/>
          </p:cNvCxnSpPr>
          <p:nvPr/>
        </p:nvCxnSpPr>
        <p:spPr>
          <a:xfrm flipH="1" rot="10800000">
            <a:off x="1744744" y="27347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6" name="Google Shape;1026;p47"/>
          <p:cNvCxnSpPr>
            <a:stCxn id="1024" idx="4"/>
            <a:endCxn id="1002" idx="0"/>
          </p:cNvCxnSpPr>
          <p:nvPr/>
        </p:nvCxnSpPr>
        <p:spPr>
          <a:xfrm flipH="1" rot="10800000">
            <a:off x="1744744" y="29177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7" name="Google Shape;1027;p47"/>
          <p:cNvCxnSpPr>
            <a:stCxn id="1024" idx="4"/>
            <a:endCxn id="1001" idx="0"/>
          </p:cNvCxnSpPr>
          <p:nvPr/>
        </p:nvCxnSpPr>
        <p:spPr>
          <a:xfrm>
            <a:off x="1744744" y="310100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8" name="Google Shape;1028;p47"/>
          <p:cNvCxnSpPr>
            <a:stCxn id="1024" idx="4"/>
            <a:endCxn id="1000" idx="0"/>
          </p:cNvCxnSpPr>
          <p:nvPr/>
        </p:nvCxnSpPr>
        <p:spPr>
          <a:xfrm>
            <a:off x="1744744" y="31010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29" name="Google Shape;1029;p47"/>
          <p:cNvCxnSpPr>
            <a:stCxn id="1024" idx="4"/>
            <a:endCxn id="999" idx="0"/>
          </p:cNvCxnSpPr>
          <p:nvPr/>
        </p:nvCxnSpPr>
        <p:spPr>
          <a:xfrm>
            <a:off x="1744744" y="31010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30" name="Google Shape;1030;p47"/>
          <p:cNvCxnSpPr>
            <a:endCxn id="1024" idx="0"/>
          </p:cNvCxnSpPr>
          <p:nvPr/>
        </p:nvCxnSpPr>
        <p:spPr>
          <a:xfrm>
            <a:off x="1326544" y="310100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31" name="Google Shape;1031;p47"/>
          <p:cNvSpPr txBox="1"/>
          <p:nvPr>
            <p:ph type="title"/>
          </p:nvPr>
        </p:nvSpPr>
        <p:spPr>
          <a:xfrm>
            <a:off x="344500" y="603900"/>
            <a:ext cx="3864600" cy="17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How</a:t>
            </a:r>
            <a:r>
              <a:rPr lang="en">
                <a:solidFill>
                  <a:schemeClr val="dk1"/>
                </a:solidFill>
              </a:rPr>
              <a:t> do we engineer a </a:t>
            </a: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>
                <a:solidFill>
                  <a:schemeClr val="dk1"/>
                </a:solidFill>
              </a:rPr>
              <a:t> vision network?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35" name="Shape 10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6" name="Google Shape;1036;p48"/>
          <p:cNvSpPr txBox="1"/>
          <p:nvPr>
            <p:ph type="title"/>
          </p:nvPr>
        </p:nvSpPr>
        <p:spPr>
          <a:xfrm>
            <a:off x="4890775" y="603900"/>
            <a:ext cx="37137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Think: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37" name="Google Shape;1037;p48"/>
          <p:cNvSpPr txBox="1"/>
          <p:nvPr>
            <p:ph idx="1" type="body"/>
          </p:nvPr>
        </p:nvSpPr>
        <p:spPr>
          <a:xfrm>
            <a:off x="5221300" y="1284175"/>
            <a:ext cx="32334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Compute </a:t>
            </a:r>
            <a:r>
              <a:rPr b="1" lang="en" sz="2000">
                <a:solidFill>
                  <a:schemeClr val="dk1"/>
                </a:solidFill>
              </a:rPr>
              <a:t>operations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Operator </a:t>
            </a:r>
            <a:r>
              <a:rPr b="1" lang="en" sz="2000">
                <a:solidFill>
                  <a:schemeClr val="accent3"/>
                </a:solidFill>
              </a:rPr>
              <a:t>n</a:t>
            </a:r>
            <a:r>
              <a:rPr b="1" lang="en" sz="2000">
                <a:solidFill>
                  <a:schemeClr val="accent3"/>
                </a:solidFill>
              </a:rPr>
              <a:t>umerics</a:t>
            </a:r>
            <a:endParaRPr b="1" sz="2000">
              <a:solidFill>
                <a:schemeClr val="accent3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38" name="Google Shape;1038;p48"/>
          <p:cNvSpPr/>
          <p:nvPr/>
        </p:nvSpPr>
        <p:spPr>
          <a:xfrm>
            <a:off x="1176700" y="254301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39" name="Google Shape;1039;p48"/>
          <p:cNvSpPr/>
          <p:nvPr/>
        </p:nvSpPr>
        <p:spPr>
          <a:xfrm rot="-5400000">
            <a:off x="1964682" y="341085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0" name="Google Shape;1040;p48"/>
          <p:cNvSpPr/>
          <p:nvPr/>
        </p:nvSpPr>
        <p:spPr>
          <a:xfrm rot="-5400000">
            <a:off x="1964682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1" name="Google Shape;1041;p48"/>
          <p:cNvSpPr/>
          <p:nvPr/>
        </p:nvSpPr>
        <p:spPr>
          <a:xfrm rot="-5400000">
            <a:off x="1964682" y="304446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2" name="Google Shape;1042;p48"/>
          <p:cNvSpPr/>
          <p:nvPr/>
        </p:nvSpPr>
        <p:spPr>
          <a:xfrm rot="-5400000">
            <a:off x="1964682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3" name="Google Shape;1043;p48"/>
          <p:cNvSpPr/>
          <p:nvPr/>
        </p:nvSpPr>
        <p:spPr>
          <a:xfrm rot="-5400000">
            <a:off x="1964682" y="267807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4" name="Google Shape;1044;p48"/>
          <p:cNvSpPr/>
          <p:nvPr/>
        </p:nvSpPr>
        <p:spPr>
          <a:xfrm rot="-5400000">
            <a:off x="2305267" y="331926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5" name="Google Shape;1045;p48"/>
          <p:cNvSpPr/>
          <p:nvPr/>
        </p:nvSpPr>
        <p:spPr>
          <a:xfrm rot="-5400000">
            <a:off x="2305267" y="295287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6" name="Google Shape;1046;p48"/>
          <p:cNvSpPr/>
          <p:nvPr/>
        </p:nvSpPr>
        <p:spPr>
          <a:xfrm rot="-5400000">
            <a:off x="2305267" y="276968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7" name="Google Shape;1047;p48"/>
          <p:cNvSpPr/>
          <p:nvPr/>
        </p:nvSpPr>
        <p:spPr>
          <a:xfrm rot="-5400000">
            <a:off x="2584713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8" name="Google Shape;1048;p48"/>
          <p:cNvSpPr/>
          <p:nvPr/>
        </p:nvSpPr>
        <p:spPr>
          <a:xfrm rot="-5400000">
            <a:off x="2584713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9" name="Google Shape;1049;p48"/>
          <p:cNvSpPr/>
          <p:nvPr/>
        </p:nvSpPr>
        <p:spPr>
          <a:xfrm rot="-5400000">
            <a:off x="2864155" y="313606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50" name="Google Shape;1050;p48"/>
          <p:cNvSpPr/>
          <p:nvPr/>
        </p:nvSpPr>
        <p:spPr>
          <a:xfrm rot="-5400000">
            <a:off x="2864155" y="295287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51" name="Google Shape;1051;p48"/>
          <p:cNvCxnSpPr>
            <a:stCxn id="1039" idx="4"/>
            <a:endCxn id="1046" idx="0"/>
          </p:cNvCxnSpPr>
          <p:nvPr/>
        </p:nvCxnSpPr>
        <p:spPr>
          <a:xfrm flipH="1" rot="10800000">
            <a:off x="2077782" y="282630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2" name="Google Shape;1052;p48"/>
          <p:cNvCxnSpPr>
            <a:stCxn id="1040" idx="4"/>
            <a:endCxn id="1044" idx="0"/>
          </p:cNvCxnSpPr>
          <p:nvPr/>
        </p:nvCxnSpPr>
        <p:spPr>
          <a:xfrm>
            <a:off x="2077782" y="328420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3" name="Google Shape;1053;p48"/>
          <p:cNvCxnSpPr>
            <a:stCxn id="1041" idx="4"/>
            <a:endCxn id="1045" idx="0"/>
          </p:cNvCxnSpPr>
          <p:nvPr/>
        </p:nvCxnSpPr>
        <p:spPr>
          <a:xfrm flipH="1" rot="10800000">
            <a:off x="2077782" y="3009516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4" name="Google Shape;1054;p48"/>
          <p:cNvCxnSpPr>
            <a:stCxn id="1042" idx="4"/>
            <a:endCxn id="1044" idx="0"/>
          </p:cNvCxnSpPr>
          <p:nvPr/>
        </p:nvCxnSpPr>
        <p:spPr>
          <a:xfrm>
            <a:off x="2077782" y="291782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5" name="Google Shape;1055;p48"/>
          <p:cNvCxnSpPr>
            <a:stCxn id="1042" idx="4"/>
            <a:endCxn id="1046" idx="0"/>
          </p:cNvCxnSpPr>
          <p:nvPr/>
        </p:nvCxnSpPr>
        <p:spPr>
          <a:xfrm flipH="1" rot="10800000">
            <a:off x="2077782" y="282632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6" name="Google Shape;1056;p48"/>
          <p:cNvCxnSpPr>
            <a:stCxn id="1043" idx="4"/>
            <a:endCxn id="1045" idx="0"/>
          </p:cNvCxnSpPr>
          <p:nvPr/>
        </p:nvCxnSpPr>
        <p:spPr>
          <a:xfrm>
            <a:off x="2077782" y="2734629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7" name="Google Shape;1057;p48"/>
          <p:cNvCxnSpPr>
            <a:stCxn id="1044" idx="4"/>
            <a:endCxn id="1047" idx="0"/>
          </p:cNvCxnSpPr>
          <p:nvPr/>
        </p:nvCxnSpPr>
        <p:spPr>
          <a:xfrm flipH="1" rot="10800000">
            <a:off x="2418367" y="328431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8" name="Google Shape;1058;p48"/>
          <p:cNvCxnSpPr>
            <a:stCxn id="1045" idx="4"/>
            <a:endCxn id="1047" idx="0"/>
          </p:cNvCxnSpPr>
          <p:nvPr/>
        </p:nvCxnSpPr>
        <p:spPr>
          <a:xfrm>
            <a:off x="2418367" y="300942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59" name="Google Shape;1059;p48"/>
          <p:cNvCxnSpPr>
            <a:stCxn id="1045" idx="4"/>
            <a:endCxn id="1048" idx="0"/>
          </p:cNvCxnSpPr>
          <p:nvPr/>
        </p:nvCxnSpPr>
        <p:spPr>
          <a:xfrm flipH="1" rot="10800000">
            <a:off x="2418367" y="291792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0" name="Google Shape;1060;p48"/>
          <p:cNvCxnSpPr>
            <a:stCxn id="1046" idx="4"/>
            <a:endCxn id="1048" idx="0"/>
          </p:cNvCxnSpPr>
          <p:nvPr/>
        </p:nvCxnSpPr>
        <p:spPr>
          <a:xfrm>
            <a:off x="2418367" y="282623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1" name="Google Shape;1061;p48"/>
          <p:cNvCxnSpPr>
            <a:stCxn id="1047" idx="4"/>
            <a:endCxn id="1049" idx="0"/>
          </p:cNvCxnSpPr>
          <p:nvPr/>
        </p:nvCxnSpPr>
        <p:spPr>
          <a:xfrm flipH="1" rot="10800000">
            <a:off x="2697813" y="319270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2" name="Google Shape;1062;p48"/>
          <p:cNvCxnSpPr>
            <a:stCxn id="1047" idx="4"/>
            <a:endCxn id="1050" idx="0"/>
          </p:cNvCxnSpPr>
          <p:nvPr/>
        </p:nvCxnSpPr>
        <p:spPr>
          <a:xfrm flipH="1" rot="10800000">
            <a:off x="2697813" y="300940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3" name="Google Shape;1063;p48"/>
          <p:cNvCxnSpPr>
            <a:stCxn id="1048" idx="4"/>
            <a:endCxn id="1049" idx="0"/>
          </p:cNvCxnSpPr>
          <p:nvPr/>
        </p:nvCxnSpPr>
        <p:spPr>
          <a:xfrm>
            <a:off x="2697813" y="291782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064" name="Google Shape;1064;p48"/>
          <p:cNvSpPr/>
          <p:nvPr/>
        </p:nvSpPr>
        <p:spPr>
          <a:xfrm rot="-5400000">
            <a:off x="1631644" y="304445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65" name="Google Shape;1065;p48"/>
          <p:cNvCxnSpPr>
            <a:stCxn id="1064" idx="4"/>
            <a:endCxn id="1043" idx="0"/>
          </p:cNvCxnSpPr>
          <p:nvPr/>
        </p:nvCxnSpPr>
        <p:spPr>
          <a:xfrm flipH="1" rot="10800000">
            <a:off x="1744744" y="27347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6" name="Google Shape;1066;p48"/>
          <p:cNvCxnSpPr>
            <a:stCxn id="1064" idx="4"/>
            <a:endCxn id="1042" idx="0"/>
          </p:cNvCxnSpPr>
          <p:nvPr/>
        </p:nvCxnSpPr>
        <p:spPr>
          <a:xfrm flipH="1" rot="10800000">
            <a:off x="1744744" y="29177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7" name="Google Shape;1067;p48"/>
          <p:cNvCxnSpPr>
            <a:stCxn id="1064" idx="4"/>
            <a:endCxn id="1041" idx="0"/>
          </p:cNvCxnSpPr>
          <p:nvPr/>
        </p:nvCxnSpPr>
        <p:spPr>
          <a:xfrm>
            <a:off x="1744744" y="310100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8" name="Google Shape;1068;p48"/>
          <p:cNvCxnSpPr>
            <a:stCxn id="1064" idx="4"/>
            <a:endCxn id="1040" idx="0"/>
          </p:cNvCxnSpPr>
          <p:nvPr/>
        </p:nvCxnSpPr>
        <p:spPr>
          <a:xfrm>
            <a:off x="1744744" y="31010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69" name="Google Shape;1069;p48"/>
          <p:cNvCxnSpPr>
            <a:stCxn id="1064" idx="4"/>
            <a:endCxn id="1039" idx="0"/>
          </p:cNvCxnSpPr>
          <p:nvPr/>
        </p:nvCxnSpPr>
        <p:spPr>
          <a:xfrm>
            <a:off x="1744744" y="31010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70" name="Google Shape;1070;p48"/>
          <p:cNvCxnSpPr>
            <a:endCxn id="1064" idx="0"/>
          </p:cNvCxnSpPr>
          <p:nvPr/>
        </p:nvCxnSpPr>
        <p:spPr>
          <a:xfrm>
            <a:off x="1326544" y="310100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071" name="Google Shape;1071;p48"/>
          <p:cNvSpPr txBox="1"/>
          <p:nvPr>
            <p:ph type="title"/>
          </p:nvPr>
        </p:nvSpPr>
        <p:spPr>
          <a:xfrm>
            <a:off x="344500" y="603900"/>
            <a:ext cx="3864600" cy="17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How</a:t>
            </a:r>
            <a:r>
              <a:rPr lang="en">
                <a:solidFill>
                  <a:schemeClr val="dk1"/>
                </a:solidFill>
              </a:rPr>
              <a:t> do we engineer a </a:t>
            </a: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>
                <a:solidFill>
                  <a:schemeClr val="dk1"/>
                </a:solidFill>
              </a:rPr>
              <a:t> vision network?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75" name="Shape 10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6" name="Google Shape;1076;p49"/>
          <p:cNvSpPr txBox="1"/>
          <p:nvPr>
            <p:ph type="title"/>
          </p:nvPr>
        </p:nvSpPr>
        <p:spPr>
          <a:xfrm>
            <a:off x="4890775" y="603900"/>
            <a:ext cx="3713700" cy="9693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Think:</a:t>
            </a:r>
            <a:endParaRPr b="1">
              <a:solidFill>
                <a:schemeClr val="dk1"/>
              </a:solidFill>
            </a:endParaRPr>
          </a:p>
        </p:txBody>
      </p:sp>
      <p:sp>
        <p:nvSpPr>
          <p:cNvPr id="1077" name="Google Shape;1077;p49"/>
          <p:cNvSpPr txBox="1"/>
          <p:nvPr>
            <p:ph idx="1" type="body"/>
          </p:nvPr>
        </p:nvSpPr>
        <p:spPr>
          <a:xfrm>
            <a:off x="5221300" y="1284175"/>
            <a:ext cx="3233400" cy="228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Compute </a:t>
            </a:r>
            <a:r>
              <a:rPr b="1" lang="en" sz="2000">
                <a:solidFill>
                  <a:schemeClr val="dk1"/>
                </a:solidFill>
              </a:rPr>
              <a:t>operations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lang="en" sz="2000">
                <a:solidFill>
                  <a:schemeClr val="dk1"/>
                </a:solidFill>
              </a:rPr>
              <a:t>Operator </a:t>
            </a:r>
            <a:r>
              <a:rPr b="1" lang="en" sz="2000">
                <a:solidFill>
                  <a:schemeClr val="dk1"/>
                </a:solidFill>
              </a:rPr>
              <a:t>n</a:t>
            </a:r>
            <a:r>
              <a:rPr b="1" lang="en" sz="2000">
                <a:solidFill>
                  <a:schemeClr val="dk1"/>
                </a:solidFill>
              </a:rPr>
              <a:t>umerics</a:t>
            </a:r>
            <a:endParaRPr b="1" sz="2000">
              <a:solidFill>
                <a:schemeClr val="dk1"/>
              </a:solidFill>
            </a:endParaRPr>
          </a:p>
          <a:p>
            <a:pPr indent="-3556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Char char="●"/>
            </a:pPr>
            <a:r>
              <a:rPr b="1" lang="en" sz="2000">
                <a:solidFill>
                  <a:schemeClr val="accent4"/>
                </a:solidFill>
              </a:rPr>
              <a:t>Compression</a:t>
            </a:r>
            <a:r>
              <a:rPr lang="en" sz="2000">
                <a:solidFill>
                  <a:schemeClr val="dk1"/>
                </a:solidFill>
              </a:rPr>
              <a:t> methods (e.g., pruning, quantization)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1078" name="Google Shape;1078;p49"/>
          <p:cNvSpPr/>
          <p:nvPr/>
        </p:nvSpPr>
        <p:spPr>
          <a:xfrm>
            <a:off x="1176700" y="2543015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79" name="Google Shape;1079;p49"/>
          <p:cNvSpPr/>
          <p:nvPr/>
        </p:nvSpPr>
        <p:spPr>
          <a:xfrm rot="-5400000">
            <a:off x="1964682" y="341085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0" name="Google Shape;1080;p49"/>
          <p:cNvSpPr/>
          <p:nvPr/>
        </p:nvSpPr>
        <p:spPr>
          <a:xfrm rot="-5400000">
            <a:off x="1964682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1" name="Google Shape;1081;p49"/>
          <p:cNvSpPr/>
          <p:nvPr/>
        </p:nvSpPr>
        <p:spPr>
          <a:xfrm rot="-5400000">
            <a:off x="1964682" y="304446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2" name="Google Shape;1082;p49"/>
          <p:cNvSpPr/>
          <p:nvPr/>
        </p:nvSpPr>
        <p:spPr>
          <a:xfrm rot="-5400000">
            <a:off x="1964682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3" name="Google Shape;1083;p49"/>
          <p:cNvSpPr/>
          <p:nvPr/>
        </p:nvSpPr>
        <p:spPr>
          <a:xfrm rot="-5400000">
            <a:off x="1964682" y="267807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4" name="Google Shape;1084;p49"/>
          <p:cNvSpPr/>
          <p:nvPr/>
        </p:nvSpPr>
        <p:spPr>
          <a:xfrm rot="-5400000">
            <a:off x="2305267" y="331926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5" name="Google Shape;1085;p49"/>
          <p:cNvSpPr/>
          <p:nvPr/>
        </p:nvSpPr>
        <p:spPr>
          <a:xfrm rot="-5400000">
            <a:off x="2305267" y="295287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6" name="Google Shape;1086;p49"/>
          <p:cNvSpPr/>
          <p:nvPr/>
        </p:nvSpPr>
        <p:spPr>
          <a:xfrm rot="-5400000">
            <a:off x="2305267" y="2769683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7" name="Google Shape;1087;p49"/>
          <p:cNvSpPr/>
          <p:nvPr/>
        </p:nvSpPr>
        <p:spPr>
          <a:xfrm rot="-5400000">
            <a:off x="2584713" y="322765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8" name="Google Shape;1088;p49"/>
          <p:cNvSpPr/>
          <p:nvPr/>
        </p:nvSpPr>
        <p:spPr>
          <a:xfrm rot="-5400000">
            <a:off x="2584713" y="2861272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89" name="Google Shape;1089;p49"/>
          <p:cNvSpPr/>
          <p:nvPr/>
        </p:nvSpPr>
        <p:spPr>
          <a:xfrm rot="-5400000">
            <a:off x="2864155" y="313606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90" name="Google Shape;1090;p49"/>
          <p:cNvSpPr/>
          <p:nvPr/>
        </p:nvSpPr>
        <p:spPr>
          <a:xfrm rot="-5400000">
            <a:off x="2864155" y="295287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091" name="Google Shape;1091;p49"/>
          <p:cNvCxnSpPr>
            <a:stCxn id="1079" idx="4"/>
            <a:endCxn id="1086" idx="0"/>
          </p:cNvCxnSpPr>
          <p:nvPr/>
        </p:nvCxnSpPr>
        <p:spPr>
          <a:xfrm flipH="1" rot="10800000">
            <a:off x="2077782" y="2826302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2" name="Google Shape;1092;p49"/>
          <p:cNvCxnSpPr>
            <a:stCxn id="1080" idx="4"/>
            <a:endCxn id="1084" idx="0"/>
          </p:cNvCxnSpPr>
          <p:nvPr/>
        </p:nvCxnSpPr>
        <p:spPr>
          <a:xfrm>
            <a:off x="2077782" y="3284209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3" name="Google Shape;1093;p49"/>
          <p:cNvCxnSpPr>
            <a:stCxn id="1081" idx="4"/>
            <a:endCxn id="1085" idx="0"/>
          </p:cNvCxnSpPr>
          <p:nvPr/>
        </p:nvCxnSpPr>
        <p:spPr>
          <a:xfrm flipH="1" rot="10800000">
            <a:off x="2077782" y="3009516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4" name="Google Shape;1094;p49"/>
          <p:cNvCxnSpPr>
            <a:stCxn id="1082" idx="4"/>
            <a:endCxn id="1084" idx="0"/>
          </p:cNvCxnSpPr>
          <p:nvPr/>
        </p:nvCxnSpPr>
        <p:spPr>
          <a:xfrm>
            <a:off x="2077782" y="2917822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5" name="Google Shape;1095;p49"/>
          <p:cNvCxnSpPr>
            <a:stCxn id="1082" idx="4"/>
            <a:endCxn id="1086" idx="0"/>
          </p:cNvCxnSpPr>
          <p:nvPr/>
        </p:nvCxnSpPr>
        <p:spPr>
          <a:xfrm flipH="1" rot="10800000">
            <a:off x="2077782" y="2826322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6" name="Google Shape;1096;p49"/>
          <p:cNvCxnSpPr>
            <a:stCxn id="1083" idx="4"/>
            <a:endCxn id="1085" idx="0"/>
          </p:cNvCxnSpPr>
          <p:nvPr/>
        </p:nvCxnSpPr>
        <p:spPr>
          <a:xfrm>
            <a:off x="2077782" y="2734629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7" name="Google Shape;1097;p49"/>
          <p:cNvCxnSpPr>
            <a:stCxn id="1084" idx="4"/>
            <a:endCxn id="1087" idx="0"/>
          </p:cNvCxnSpPr>
          <p:nvPr/>
        </p:nvCxnSpPr>
        <p:spPr>
          <a:xfrm flipH="1" rot="10800000">
            <a:off x="2418367" y="328431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8" name="Google Shape;1098;p49"/>
          <p:cNvCxnSpPr>
            <a:stCxn id="1085" idx="4"/>
            <a:endCxn id="1087" idx="0"/>
          </p:cNvCxnSpPr>
          <p:nvPr/>
        </p:nvCxnSpPr>
        <p:spPr>
          <a:xfrm>
            <a:off x="2418367" y="3009426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099" name="Google Shape;1099;p49"/>
          <p:cNvCxnSpPr>
            <a:stCxn id="1085" idx="4"/>
            <a:endCxn id="1088" idx="0"/>
          </p:cNvCxnSpPr>
          <p:nvPr/>
        </p:nvCxnSpPr>
        <p:spPr>
          <a:xfrm flipH="1" rot="10800000">
            <a:off x="2418367" y="291792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0" name="Google Shape;1100;p49"/>
          <p:cNvCxnSpPr>
            <a:stCxn id="1086" idx="4"/>
            <a:endCxn id="1088" idx="0"/>
          </p:cNvCxnSpPr>
          <p:nvPr/>
        </p:nvCxnSpPr>
        <p:spPr>
          <a:xfrm>
            <a:off x="2418367" y="2826233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1" name="Google Shape;1101;p49"/>
          <p:cNvCxnSpPr>
            <a:stCxn id="1087" idx="4"/>
            <a:endCxn id="1089" idx="0"/>
          </p:cNvCxnSpPr>
          <p:nvPr/>
        </p:nvCxnSpPr>
        <p:spPr>
          <a:xfrm flipH="1" rot="10800000">
            <a:off x="2697813" y="319270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2" name="Google Shape;1102;p49"/>
          <p:cNvCxnSpPr>
            <a:stCxn id="1087" idx="4"/>
            <a:endCxn id="1090" idx="0"/>
          </p:cNvCxnSpPr>
          <p:nvPr/>
        </p:nvCxnSpPr>
        <p:spPr>
          <a:xfrm flipH="1" rot="10800000">
            <a:off x="2697813" y="300940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3" name="Google Shape;1103;p49"/>
          <p:cNvCxnSpPr>
            <a:stCxn id="1088" idx="4"/>
            <a:endCxn id="1089" idx="0"/>
          </p:cNvCxnSpPr>
          <p:nvPr/>
        </p:nvCxnSpPr>
        <p:spPr>
          <a:xfrm>
            <a:off x="2697813" y="2917822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04" name="Google Shape;1104;p49"/>
          <p:cNvSpPr/>
          <p:nvPr/>
        </p:nvSpPr>
        <p:spPr>
          <a:xfrm rot="-5400000">
            <a:off x="1631644" y="304445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05" name="Google Shape;1105;p49"/>
          <p:cNvCxnSpPr>
            <a:stCxn id="1104" idx="4"/>
            <a:endCxn id="1083" idx="0"/>
          </p:cNvCxnSpPr>
          <p:nvPr/>
        </p:nvCxnSpPr>
        <p:spPr>
          <a:xfrm flipH="1" rot="10800000">
            <a:off x="1744744" y="27347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6" name="Google Shape;1106;p49"/>
          <p:cNvCxnSpPr>
            <a:stCxn id="1104" idx="4"/>
            <a:endCxn id="1082" idx="0"/>
          </p:cNvCxnSpPr>
          <p:nvPr/>
        </p:nvCxnSpPr>
        <p:spPr>
          <a:xfrm flipH="1" rot="10800000">
            <a:off x="1744744" y="29177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7" name="Google Shape;1107;p49"/>
          <p:cNvCxnSpPr>
            <a:stCxn id="1104" idx="4"/>
            <a:endCxn id="1081" idx="0"/>
          </p:cNvCxnSpPr>
          <p:nvPr/>
        </p:nvCxnSpPr>
        <p:spPr>
          <a:xfrm>
            <a:off x="1744744" y="3101005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8" name="Google Shape;1108;p49"/>
          <p:cNvCxnSpPr>
            <a:stCxn id="1104" idx="4"/>
            <a:endCxn id="1080" idx="0"/>
          </p:cNvCxnSpPr>
          <p:nvPr/>
        </p:nvCxnSpPr>
        <p:spPr>
          <a:xfrm>
            <a:off x="1744744" y="3101005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09" name="Google Shape;1109;p49"/>
          <p:cNvCxnSpPr>
            <a:stCxn id="1104" idx="4"/>
            <a:endCxn id="1079" idx="0"/>
          </p:cNvCxnSpPr>
          <p:nvPr/>
        </p:nvCxnSpPr>
        <p:spPr>
          <a:xfrm>
            <a:off x="1744744" y="3101005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10" name="Google Shape;1110;p49"/>
          <p:cNvCxnSpPr>
            <a:endCxn id="1104" idx="0"/>
          </p:cNvCxnSpPr>
          <p:nvPr/>
        </p:nvCxnSpPr>
        <p:spPr>
          <a:xfrm>
            <a:off x="1326544" y="3101005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sp>
        <p:nvSpPr>
          <p:cNvPr id="1111" name="Google Shape;1111;p49"/>
          <p:cNvSpPr txBox="1"/>
          <p:nvPr>
            <p:ph type="title"/>
          </p:nvPr>
        </p:nvSpPr>
        <p:spPr>
          <a:xfrm>
            <a:off x="344500" y="603900"/>
            <a:ext cx="3864600" cy="1751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</a:rPr>
              <a:t>How</a:t>
            </a:r>
            <a:r>
              <a:rPr lang="en">
                <a:solidFill>
                  <a:schemeClr val="dk1"/>
                </a:solidFill>
              </a:rPr>
              <a:t> do we engineer a </a:t>
            </a: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>
                <a:solidFill>
                  <a:schemeClr val="dk1"/>
                </a:solidFill>
              </a:rPr>
              <a:t> vision network?</a:t>
            </a:r>
            <a:endParaRPr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p23"/>
          <p:cNvSpPr txBox="1"/>
          <p:nvPr>
            <p:ph type="title"/>
          </p:nvPr>
        </p:nvSpPr>
        <p:spPr>
          <a:xfrm>
            <a:off x="344500" y="4515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/>
              <a:t> Application Areas</a:t>
            </a:r>
            <a:endParaRPr/>
          </a:p>
        </p:txBody>
      </p:sp>
      <p:sp>
        <p:nvSpPr>
          <p:cNvPr id="159" name="Google Shape;159;p23"/>
          <p:cNvSpPr/>
          <p:nvPr/>
        </p:nvSpPr>
        <p:spPr>
          <a:xfrm>
            <a:off x="60240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0" name="Google Shape;160;p23"/>
          <p:cNvSpPr txBox="1"/>
          <p:nvPr/>
        </p:nvSpPr>
        <p:spPr>
          <a:xfrm>
            <a:off x="62476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Industry</a:t>
            </a:r>
            <a:endParaRPr b="1" sz="2000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61" name="Google Shape;16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675" y="2400552"/>
            <a:ext cx="837850" cy="654744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00">
                <a:alpha val="15000"/>
              </a:srgbClr>
            </a:outerShdw>
          </a:effectLst>
        </p:spPr>
      </p:pic>
      <p:sp>
        <p:nvSpPr>
          <p:cNvPr id="162" name="Google Shape;162;p23"/>
          <p:cNvSpPr/>
          <p:nvPr/>
        </p:nvSpPr>
        <p:spPr>
          <a:xfrm>
            <a:off x="36834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3" name="Google Shape;163;p23"/>
          <p:cNvSpPr txBox="1"/>
          <p:nvPr/>
        </p:nvSpPr>
        <p:spPr>
          <a:xfrm>
            <a:off x="39070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Office</a:t>
            </a:r>
            <a:endParaRPr b="1" sz="20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64" name="Google Shape;164;p23"/>
          <p:cNvSpPr/>
          <p:nvPr/>
        </p:nvSpPr>
        <p:spPr>
          <a:xfrm>
            <a:off x="13428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23"/>
          <p:cNvSpPr txBox="1"/>
          <p:nvPr/>
        </p:nvSpPr>
        <p:spPr>
          <a:xfrm>
            <a:off x="15664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Home</a:t>
            </a:r>
            <a:endParaRPr b="1" sz="20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66" name="Google Shape;166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604" y="2308088"/>
            <a:ext cx="837851" cy="8396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10000"/>
              </a:srgbClr>
            </a:outerShdw>
          </a:effectLst>
        </p:spPr>
      </p:pic>
      <p:pic>
        <p:nvPicPr>
          <p:cNvPr id="167" name="Google Shape;167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005" y="2299143"/>
            <a:ext cx="887377" cy="8575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4000"/>
              </a:srgbClr>
            </a:outerShdw>
          </a:effectLst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5" name="Shape 1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" name="Google Shape;1116;p50"/>
          <p:cNvSpPr/>
          <p:nvPr/>
        </p:nvSpPr>
        <p:spPr>
          <a:xfrm>
            <a:off x="813075" y="2394750"/>
            <a:ext cx="13842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117" name="Google Shape;1117;p50"/>
          <p:cNvPicPr preferRelativeResize="0"/>
          <p:nvPr/>
        </p:nvPicPr>
        <p:blipFill rotWithShape="1">
          <a:blip r:embed="rId3">
            <a:alphaModFix/>
          </a:blip>
          <a:srcRect b="11382" l="15951" r="17915" t="13435"/>
          <a:stretch/>
        </p:blipFill>
        <p:spPr>
          <a:xfrm>
            <a:off x="993628" y="2527822"/>
            <a:ext cx="1023075" cy="941451"/>
          </a:xfrm>
          <a:prstGeom prst="rect">
            <a:avLst/>
          </a:prstGeom>
          <a:noFill/>
          <a:ln>
            <a:noFill/>
          </a:ln>
        </p:spPr>
      </p:pic>
      <p:sp>
        <p:nvSpPr>
          <p:cNvPr id="1118" name="Google Shape;1118;p50"/>
          <p:cNvSpPr/>
          <p:nvPr/>
        </p:nvSpPr>
        <p:spPr>
          <a:xfrm>
            <a:off x="811950" y="844875"/>
            <a:ext cx="7520100" cy="823500"/>
          </a:xfrm>
          <a:prstGeom prst="stripedRightArrow">
            <a:avLst>
              <a:gd fmla="val 50582" name="adj1"/>
              <a:gd fmla="val 50000" name="adj2"/>
            </a:avLst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9525">
              <a:srgbClr val="000000">
                <a:alpha val="22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What is the </a:t>
            </a:r>
            <a:r>
              <a:rPr b="1" lang="en">
                <a:latin typeface="Google Sans"/>
                <a:ea typeface="Google Sans"/>
                <a:cs typeface="Google Sans"/>
                <a:sym typeface="Google Sans"/>
              </a:rPr>
              <a:t>end-to-end</a:t>
            </a:r>
            <a:r>
              <a:rPr lang="en">
                <a:latin typeface="Google Sans"/>
                <a:ea typeface="Google Sans"/>
                <a:cs typeface="Google Sans"/>
                <a:sym typeface="Google Sans"/>
              </a:rPr>
              <a:t> workflow?</a:t>
            </a:r>
            <a:endParaRPr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119" name="Google Shape;1119;p50"/>
          <p:cNvSpPr/>
          <p:nvPr/>
        </p:nvSpPr>
        <p:spPr>
          <a:xfrm>
            <a:off x="6302250" y="2394738"/>
            <a:ext cx="2029800" cy="1116000"/>
          </a:xfrm>
          <a:prstGeom prst="rect">
            <a:avLst/>
          </a:prstGeom>
          <a:solidFill>
            <a:schemeClr val="lt2"/>
          </a:solidFill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0" name="Google Shape;1120;p50"/>
          <p:cNvSpPr/>
          <p:nvPr/>
        </p:nvSpPr>
        <p:spPr>
          <a:xfrm rot="-5400000">
            <a:off x="7090232" y="326257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1" name="Google Shape;1121;p50"/>
          <p:cNvSpPr/>
          <p:nvPr/>
        </p:nvSpPr>
        <p:spPr>
          <a:xfrm rot="-5400000">
            <a:off x="7090232" y="3079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2" name="Google Shape;1122;p50"/>
          <p:cNvSpPr/>
          <p:nvPr/>
        </p:nvSpPr>
        <p:spPr>
          <a:xfrm rot="-5400000">
            <a:off x="7090232" y="2896188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3" name="Google Shape;1123;p50"/>
          <p:cNvSpPr/>
          <p:nvPr/>
        </p:nvSpPr>
        <p:spPr>
          <a:xfrm rot="-5400000">
            <a:off x="7090232" y="2712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4" name="Google Shape;1124;p50"/>
          <p:cNvSpPr/>
          <p:nvPr/>
        </p:nvSpPr>
        <p:spPr>
          <a:xfrm rot="-5400000">
            <a:off x="7090232" y="252980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5" name="Google Shape;1125;p50"/>
          <p:cNvSpPr/>
          <p:nvPr/>
        </p:nvSpPr>
        <p:spPr>
          <a:xfrm rot="-5400000">
            <a:off x="7430817" y="317098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6" name="Google Shape;1126;p50"/>
          <p:cNvSpPr/>
          <p:nvPr/>
        </p:nvSpPr>
        <p:spPr>
          <a:xfrm rot="-5400000">
            <a:off x="7430817" y="280459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7" name="Google Shape;1127;p50"/>
          <p:cNvSpPr/>
          <p:nvPr/>
        </p:nvSpPr>
        <p:spPr>
          <a:xfrm rot="-5400000">
            <a:off x="7430817" y="2621405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8" name="Google Shape;1128;p50"/>
          <p:cNvSpPr/>
          <p:nvPr/>
        </p:nvSpPr>
        <p:spPr>
          <a:xfrm rot="-5400000">
            <a:off x="7710263" y="3079381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9" name="Google Shape;1129;p50"/>
          <p:cNvSpPr/>
          <p:nvPr/>
        </p:nvSpPr>
        <p:spPr>
          <a:xfrm rot="-5400000">
            <a:off x="7710263" y="2712994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0" name="Google Shape;1130;p50"/>
          <p:cNvSpPr/>
          <p:nvPr/>
        </p:nvSpPr>
        <p:spPr>
          <a:xfrm rot="-5400000">
            <a:off x="7989705" y="2987789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31" name="Google Shape;1131;p50"/>
          <p:cNvSpPr/>
          <p:nvPr/>
        </p:nvSpPr>
        <p:spPr>
          <a:xfrm rot="-5400000">
            <a:off x="7989705" y="2804596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32" name="Google Shape;1132;p50"/>
          <p:cNvCxnSpPr>
            <a:stCxn id="1120" idx="4"/>
            <a:endCxn id="1127" idx="0"/>
          </p:cNvCxnSpPr>
          <p:nvPr/>
        </p:nvCxnSpPr>
        <p:spPr>
          <a:xfrm flipH="1" rot="10800000">
            <a:off x="7203332" y="2678025"/>
            <a:ext cx="227400" cy="641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3" name="Google Shape;1133;p50"/>
          <p:cNvCxnSpPr>
            <a:stCxn id="1121" idx="4"/>
            <a:endCxn id="1125" idx="0"/>
          </p:cNvCxnSpPr>
          <p:nvPr/>
        </p:nvCxnSpPr>
        <p:spPr>
          <a:xfrm>
            <a:off x="7203332" y="3135931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4" name="Google Shape;1134;p50"/>
          <p:cNvCxnSpPr>
            <a:stCxn id="1122" idx="4"/>
            <a:endCxn id="1126" idx="0"/>
          </p:cNvCxnSpPr>
          <p:nvPr/>
        </p:nvCxnSpPr>
        <p:spPr>
          <a:xfrm flipH="1" rot="10800000">
            <a:off x="7203332" y="2861238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5" name="Google Shape;1135;p50"/>
          <p:cNvCxnSpPr>
            <a:stCxn id="1123" idx="4"/>
            <a:endCxn id="1125" idx="0"/>
          </p:cNvCxnSpPr>
          <p:nvPr/>
        </p:nvCxnSpPr>
        <p:spPr>
          <a:xfrm>
            <a:off x="7203332" y="2769544"/>
            <a:ext cx="227400" cy="4581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6" name="Google Shape;1136;p50"/>
          <p:cNvCxnSpPr>
            <a:stCxn id="1123" idx="4"/>
            <a:endCxn id="1127" idx="0"/>
          </p:cNvCxnSpPr>
          <p:nvPr/>
        </p:nvCxnSpPr>
        <p:spPr>
          <a:xfrm flipH="1" rot="10800000">
            <a:off x="7203332" y="2678044"/>
            <a:ext cx="2274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7" name="Google Shape;1137;p50"/>
          <p:cNvCxnSpPr>
            <a:stCxn id="1124" idx="4"/>
            <a:endCxn id="1126" idx="0"/>
          </p:cNvCxnSpPr>
          <p:nvPr/>
        </p:nvCxnSpPr>
        <p:spPr>
          <a:xfrm>
            <a:off x="7203332" y="2586351"/>
            <a:ext cx="2274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8" name="Google Shape;1138;p50"/>
          <p:cNvCxnSpPr>
            <a:stCxn id="1125" idx="4"/>
            <a:endCxn id="1128" idx="0"/>
          </p:cNvCxnSpPr>
          <p:nvPr/>
        </p:nvCxnSpPr>
        <p:spPr>
          <a:xfrm flipH="1" rot="10800000">
            <a:off x="7543917" y="3136036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39" name="Google Shape;1139;p50"/>
          <p:cNvCxnSpPr>
            <a:stCxn id="1126" idx="4"/>
            <a:endCxn id="1128" idx="0"/>
          </p:cNvCxnSpPr>
          <p:nvPr/>
        </p:nvCxnSpPr>
        <p:spPr>
          <a:xfrm>
            <a:off x="7543917" y="2861149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0" name="Google Shape;1140;p50"/>
          <p:cNvCxnSpPr>
            <a:stCxn id="1126" idx="4"/>
            <a:endCxn id="1129" idx="0"/>
          </p:cNvCxnSpPr>
          <p:nvPr/>
        </p:nvCxnSpPr>
        <p:spPr>
          <a:xfrm flipH="1" rot="10800000">
            <a:off x="7543917" y="2769649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1" name="Google Shape;1141;p50"/>
          <p:cNvCxnSpPr>
            <a:stCxn id="1127" idx="4"/>
            <a:endCxn id="1129" idx="0"/>
          </p:cNvCxnSpPr>
          <p:nvPr/>
        </p:nvCxnSpPr>
        <p:spPr>
          <a:xfrm>
            <a:off x="7543917" y="2677955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2" name="Google Shape;1142;p50"/>
          <p:cNvCxnSpPr>
            <a:stCxn id="1128" idx="4"/>
            <a:endCxn id="1130" idx="0"/>
          </p:cNvCxnSpPr>
          <p:nvPr/>
        </p:nvCxnSpPr>
        <p:spPr>
          <a:xfrm flipH="1" rot="10800000">
            <a:off x="7823363" y="3044431"/>
            <a:ext cx="166200" cy="915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3" name="Google Shape;1143;p50"/>
          <p:cNvCxnSpPr>
            <a:stCxn id="1128" idx="4"/>
            <a:endCxn id="1131" idx="0"/>
          </p:cNvCxnSpPr>
          <p:nvPr/>
        </p:nvCxnSpPr>
        <p:spPr>
          <a:xfrm flipH="1" rot="10800000">
            <a:off x="7823363" y="2861131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4" name="Google Shape;1144;p50"/>
          <p:cNvCxnSpPr>
            <a:stCxn id="1129" idx="4"/>
            <a:endCxn id="1130" idx="0"/>
          </p:cNvCxnSpPr>
          <p:nvPr/>
        </p:nvCxnSpPr>
        <p:spPr>
          <a:xfrm>
            <a:off x="7823363" y="2769544"/>
            <a:ext cx="166200" cy="274800"/>
          </a:xfrm>
          <a:prstGeom prst="straightConnector1">
            <a:avLst/>
          </a:prstGeom>
          <a:noFill/>
          <a:ln cap="flat" cmpd="sng" w="9525">
            <a:solidFill>
              <a:srgbClr val="BDC1C6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145" name="Google Shape;1145;p50"/>
          <p:cNvSpPr/>
          <p:nvPr/>
        </p:nvSpPr>
        <p:spPr>
          <a:xfrm rot="-5400000">
            <a:off x="6757194" y="2896177"/>
            <a:ext cx="113100" cy="113100"/>
          </a:xfrm>
          <a:prstGeom prst="ellipse">
            <a:avLst/>
          </a:prstGeom>
          <a:solidFill>
            <a:srgbClr val="4285F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146" name="Google Shape;1146;p50"/>
          <p:cNvCxnSpPr>
            <a:stCxn id="1145" idx="4"/>
            <a:endCxn id="1124" idx="0"/>
          </p:cNvCxnSpPr>
          <p:nvPr/>
        </p:nvCxnSpPr>
        <p:spPr>
          <a:xfrm flipH="1" rot="10800000">
            <a:off x="6870294" y="25864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7" name="Google Shape;1147;p50"/>
          <p:cNvCxnSpPr>
            <a:stCxn id="1145" idx="4"/>
            <a:endCxn id="1123" idx="0"/>
          </p:cNvCxnSpPr>
          <p:nvPr/>
        </p:nvCxnSpPr>
        <p:spPr>
          <a:xfrm flipH="1" rot="10800000">
            <a:off x="6870294" y="27694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8" name="Google Shape;1148;p50"/>
          <p:cNvCxnSpPr>
            <a:stCxn id="1145" idx="4"/>
            <a:endCxn id="1122" idx="0"/>
          </p:cNvCxnSpPr>
          <p:nvPr/>
        </p:nvCxnSpPr>
        <p:spPr>
          <a:xfrm>
            <a:off x="6870294" y="2952727"/>
            <a:ext cx="2199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49" name="Google Shape;1149;p50"/>
          <p:cNvCxnSpPr>
            <a:stCxn id="1145" idx="4"/>
            <a:endCxn id="1121" idx="0"/>
          </p:cNvCxnSpPr>
          <p:nvPr/>
        </p:nvCxnSpPr>
        <p:spPr>
          <a:xfrm>
            <a:off x="6870294" y="2952727"/>
            <a:ext cx="219900" cy="183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0" name="Google Shape;1150;p50"/>
          <p:cNvCxnSpPr>
            <a:stCxn id="1145" idx="4"/>
            <a:endCxn id="1120" idx="0"/>
          </p:cNvCxnSpPr>
          <p:nvPr/>
        </p:nvCxnSpPr>
        <p:spPr>
          <a:xfrm>
            <a:off x="6870294" y="2952727"/>
            <a:ext cx="219900" cy="36630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none"/>
          </a:ln>
        </p:spPr>
      </p:cxnSp>
      <p:cxnSp>
        <p:nvCxnSpPr>
          <p:cNvPr id="1151" name="Google Shape;1151;p50"/>
          <p:cNvCxnSpPr>
            <a:endCxn id="1145" idx="0"/>
          </p:cNvCxnSpPr>
          <p:nvPr/>
        </p:nvCxnSpPr>
        <p:spPr>
          <a:xfrm>
            <a:off x="6452094" y="2952727"/>
            <a:ext cx="305100" cy="0"/>
          </a:xfrm>
          <a:prstGeom prst="straightConnector1">
            <a:avLst/>
          </a:prstGeom>
          <a:noFill/>
          <a:ln cap="flat" cmpd="sng" w="9525">
            <a:solidFill>
              <a:schemeClr val="dk2"/>
            </a:solidFill>
            <a:prstDash val="solid"/>
            <a:round/>
            <a:headEnd len="med" w="med" type="none"/>
            <a:tailEnd len="med" w="med" type="triangle"/>
          </a:ln>
        </p:spPr>
      </p:cxnSp>
      <p:pic>
        <p:nvPicPr>
          <p:cNvPr id="1152" name="Google Shape;1152;p50"/>
          <p:cNvPicPr preferRelativeResize="0"/>
          <p:nvPr/>
        </p:nvPicPr>
        <p:blipFill rotWithShape="1">
          <a:blip r:embed="rId4">
            <a:alphaModFix/>
          </a:blip>
          <a:srcRect b="6144" l="0" r="0" t="12679"/>
          <a:stretch/>
        </p:blipFill>
        <p:spPr>
          <a:xfrm>
            <a:off x="2958975" y="2166912"/>
            <a:ext cx="2581553" cy="1571627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50000"/>
              </a:srgbClr>
            </a:outerShdw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56" name="Shape 1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" name="Google Shape;1157;p51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we </a:t>
            </a:r>
            <a:r>
              <a:rPr b="1" lang="en">
                <a:solidFill>
                  <a:schemeClr val="dk1"/>
                </a:solidFill>
              </a:rPr>
              <a:t>capture</a:t>
            </a:r>
            <a:r>
              <a:rPr lang="en">
                <a:solidFill>
                  <a:schemeClr val="dk1"/>
                </a:solidFill>
              </a:rPr>
              <a:t> the data to feed into the neural network?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dk1"/>
                </a:solidFill>
              </a:rPr>
              <a:t>design</a:t>
            </a:r>
            <a:r>
              <a:rPr lang="en">
                <a:solidFill>
                  <a:schemeClr val="dk1"/>
                </a:solidFill>
              </a:rPr>
              <a:t> the neural network to take in the image?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What </a:t>
            </a:r>
            <a:r>
              <a:rPr b="1" lang="en">
                <a:solidFill>
                  <a:schemeClr val="dk1"/>
                </a:solidFill>
              </a:rPr>
              <a:t>dataset</a:t>
            </a:r>
            <a:r>
              <a:rPr lang="en">
                <a:solidFill>
                  <a:schemeClr val="dk1"/>
                </a:solidFill>
              </a:rPr>
              <a:t> does the neural network need to be trained?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we </a:t>
            </a:r>
            <a:r>
              <a:rPr b="1" lang="en">
                <a:solidFill>
                  <a:schemeClr val="dk1"/>
                </a:solidFill>
              </a:rPr>
              <a:t>pre-process</a:t>
            </a:r>
            <a:r>
              <a:rPr lang="en">
                <a:solidFill>
                  <a:schemeClr val="dk1"/>
                </a:solidFill>
              </a:rPr>
              <a:t> the data for neural network inference?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dk1"/>
                </a:solidFill>
              </a:rPr>
              <a:t>post-process</a:t>
            </a:r>
            <a:r>
              <a:rPr lang="en">
                <a:solidFill>
                  <a:schemeClr val="dk1"/>
                </a:solidFill>
              </a:rPr>
              <a:t> the neural network output?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make sure there is no </a:t>
            </a:r>
            <a:r>
              <a:rPr b="1" lang="en">
                <a:solidFill>
                  <a:schemeClr val="dk1"/>
                </a:solidFill>
              </a:rPr>
              <a:t>bias</a:t>
            </a:r>
            <a:r>
              <a:rPr lang="en">
                <a:solidFill>
                  <a:schemeClr val="dk1"/>
                </a:solidFill>
              </a:rPr>
              <a:t> in the dataset?</a:t>
            </a:r>
            <a:endParaRPr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lang="en">
                <a:solidFill>
                  <a:schemeClr val="dk1"/>
                </a:solidFill>
              </a:rPr>
              <a:t>How do you </a:t>
            </a:r>
            <a:r>
              <a:rPr b="1" lang="en">
                <a:solidFill>
                  <a:schemeClr val="dk1"/>
                </a:solidFill>
              </a:rPr>
              <a:t>deploy</a:t>
            </a:r>
            <a:r>
              <a:rPr lang="en">
                <a:solidFill>
                  <a:schemeClr val="dk1"/>
                </a:solidFill>
              </a:rPr>
              <a:t> this on the microcontroller?</a:t>
            </a:r>
            <a:endParaRPr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158" name="Google Shape;1158;p51"/>
          <p:cNvSpPr txBox="1"/>
          <p:nvPr>
            <p:ph type="title"/>
          </p:nvPr>
        </p:nvSpPr>
        <p:spPr>
          <a:xfrm>
            <a:off x="344500" y="603900"/>
            <a:ext cx="24564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1159" name="Google Shape;1159;p51"/>
          <p:cNvGrpSpPr/>
          <p:nvPr/>
        </p:nvGrpSpPr>
        <p:grpSpPr>
          <a:xfrm>
            <a:off x="5060708" y="433144"/>
            <a:ext cx="3490538" cy="809678"/>
            <a:chOff x="5060708" y="433144"/>
            <a:chExt cx="3490538" cy="809678"/>
          </a:xfrm>
        </p:grpSpPr>
        <p:sp>
          <p:nvSpPr>
            <p:cNvPr id="1160" name="Google Shape;1160;p51"/>
            <p:cNvSpPr/>
            <p:nvPr/>
          </p:nvSpPr>
          <p:spPr>
            <a:xfrm>
              <a:off x="5060708" y="557614"/>
              <a:ext cx="642684" cy="51815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1" name="Google Shape;1161;p51"/>
            <p:cNvSpPr/>
            <p:nvPr/>
          </p:nvSpPr>
          <p:spPr>
            <a:xfrm>
              <a:off x="7608809" y="557608"/>
              <a:ext cx="942436" cy="518159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2" name="Google Shape;1162;p51"/>
            <p:cNvSpPr/>
            <p:nvPr/>
          </p:nvSpPr>
          <p:spPr>
            <a:xfrm rot="-5400000">
              <a:off x="7974670" y="960545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3" name="Google Shape;1163;p51"/>
            <p:cNvSpPr/>
            <p:nvPr/>
          </p:nvSpPr>
          <p:spPr>
            <a:xfrm rot="-5400000">
              <a:off x="7974670" y="875488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4" name="Google Shape;1164;p51"/>
            <p:cNvSpPr/>
            <p:nvPr/>
          </p:nvSpPr>
          <p:spPr>
            <a:xfrm rot="-5400000">
              <a:off x="7974670" y="790432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5" name="Google Shape;1165;p51"/>
            <p:cNvSpPr/>
            <p:nvPr/>
          </p:nvSpPr>
          <p:spPr>
            <a:xfrm rot="-5400000">
              <a:off x="7974670" y="705375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6" name="Google Shape;1166;p51"/>
            <p:cNvSpPr/>
            <p:nvPr/>
          </p:nvSpPr>
          <p:spPr>
            <a:xfrm rot="-5400000">
              <a:off x="7974670" y="620318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7" name="Google Shape;1167;p51"/>
            <p:cNvSpPr/>
            <p:nvPr/>
          </p:nvSpPr>
          <p:spPr>
            <a:xfrm rot="-5400000">
              <a:off x="8132803" y="918020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8" name="Google Shape;1168;p51"/>
            <p:cNvSpPr/>
            <p:nvPr/>
          </p:nvSpPr>
          <p:spPr>
            <a:xfrm rot="-5400000">
              <a:off x="8132803" y="747907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69" name="Google Shape;1169;p51"/>
            <p:cNvSpPr/>
            <p:nvPr/>
          </p:nvSpPr>
          <p:spPr>
            <a:xfrm rot="-5400000">
              <a:off x="8132803" y="662850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0" name="Google Shape;1170;p51"/>
            <p:cNvSpPr/>
            <p:nvPr/>
          </p:nvSpPr>
          <p:spPr>
            <a:xfrm rot="-5400000">
              <a:off x="8262550" y="875488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1" name="Google Shape;1171;p51"/>
            <p:cNvSpPr/>
            <p:nvPr/>
          </p:nvSpPr>
          <p:spPr>
            <a:xfrm rot="-5400000">
              <a:off x="8262550" y="705375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2" name="Google Shape;1172;p51"/>
            <p:cNvSpPr/>
            <p:nvPr/>
          </p:nvSpPr>
          <p:spPr>
            <a:xfrm rot="-5400000">
              <a:off x="8392295" y="832962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173" name="Google Shape;1173;p51"/>
            <p:cNvSpPr/>
            <p:nvPr/>
          </p:nvSpPr>
          <p:spPr>
            <a:xfrm rot="-5400000">
              <a:off x="8392295" y="747906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74" name="Google Shape;1174;p51"/>
            <p:cNvCxnSpPr>
              <a:stCxn id="1162" idx="4"/>
              <a:endCxn id="1169" idx="0"/>
            </p:cNvCxnSpPr>
            <p:nvPr/>
          </p:nvCxnSpPr>
          <p:spPr>
            <a:xfrm flipH="1" rot="10800000">
              <a:off x="8027182" y="689201"/>
              <a:ext cx="105600" cy="297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5" name="Google Shape;1175;p51"/>
            <p:cNvCxnSpPr>
              <a:stCxn id="1163" idx="4"/>
              <a:endCxn id="1167" idx="0"/>
            </p:cNvCxnSpPr>
            <p:nvPr/>
          </p:nvCxnSpPr>
          <p:spPr>
            <a:xfrm>
              <a:off x="8027182" y="901745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6" name="Google Shape;1176;p51"/>
            <p:cNvCxnSpPr>
              <a:stCxn id="1164" idx="4"/>
              <a:endCxn id="1168" idx="0"/>
            </p:cNvCxnSpPr>
            <p:nvPr/>
          </p:nvCxnSpPr>
          <p:spPr>
            <a:xfrm flipH="1" rot="10800000">
              <a:off x="8027182" y="774088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7" name="Google Shape;1177;p51"/>
            <p:cNvCxnSpPr>
              <a:stCxn id="1165" idx="4"/>
              <a:endCxn id="1167" idx="0"/>
            </p:cNvCxnSpPr>
            <p:nvPr/>
          </p:nvCxnSpPr>
          <p:spPr>
            <a:xfrm>
              <a:off x="8027182" y="731631"/>
              <a:ext cx="105600" cy="2127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8" name="Google Shape;1178;p51"/>
            <p:cNvCxnSpPr>
              <a:stCxn id="1165" idx="4"/>
              <a:endCxn id="1169" idx="0"/>
            </p:cNvCxnSpPr>
            <p:nvPr/>
          </p:nvCxnSpPr>
          <p:spPr>
            <a:xfrm flipH="1" rot="10800000">
              <a:off x="8027182" y="689031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79" name="Google Shape;1179;p51"/>
            <p:cNvCxnSpPr>
              <a:stCxn id="1166" idx="4"/>
              <a:endCxn id="1168" idx="0"/>
            </p:cNvCxnSpPr>
            <p:nvPr/>
          </p:nvCxnSpPr>
          <p:spPr>
            <a:xfrm>
              <a:off x="8027182" y="646574"/>
              <a:ext cx="1056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0" name="Google Shape;1180;p51"/>
            <p:cNvCxnSpPr>
              <a:stCxn id="1167" idx="4"/>
              <a:endCxn id="1170" idx="0"/>
            </p:cNvCxnSpPr>
            <p:nvPr/>
          </p:nvCxnSpPr>
          <p:spPr>
            <a:xfrm flipH="1" rot="10800000">
              <a:off x="8185315" y="901676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1" name="Google Shape;1181;p51"/>
            <p:cNvCxnSpPr>
              <a:stCxn id="1168" idx="4"/>
              <a:endCxn id="1170" idx="0"/>
            </p:cNvCxnSpPr>
            <p:nvPr/>
          </p:nvCxnSpPr>
          <p:spPr>
            <a:xfrm>
              <a:off x="8185315" y="774163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2" name="Google Shape;1182;p51"/>
            <p:cNvCxnSpPr>
              <a:stCxn id="1168" idx="4"/>
              <a:endCxn id="1171" idx="0"/>
            </p:cNvCxnSpPr>
            <p:nvPr/>
          </p:nvCxnSpPr>
          <p:spPr>
            <a:xfrm flipH="1" rot="10800000">
              <a:off x="8185315" y="731563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3" name="Google Shape;1183;p51"/>
            <p:cNvCxnSpPr>
              <a:stCxn id="1169" idx="4"/>
              <a:endCxn id="1171" idx="0"/>
            </p:cNvCxnSpPr>
            <p:nvPr/>
          </p:nvCxnSpPr>
          <p:spPr>
            <a:xfrm>
              <a:off x="8185315" y="689106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4" name="Google Shape;1184;p51"/>
            <p:cNvCxnSpPr>
              <a:stCxn id="1170" idx="4"/>
              <a:endCxn id="1172" idx="0"/>
            </p:cNvCxnSpPr>
            <p:nvPr/>
          </p:nvCxnSpPr>
          <p:spPr>
            <a:xfrm flipH="1" rot="10800000">
              <a:off x="8315062" y="859145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5" name="Google Shape;1185;p51"/>
            <p:cNvCxnSpPr>
              <a:stCxn id="1170" idx="4"/>
              <a:endCxn id="1173" idx="0"/>
            </p:cNvCxnSpPr>
            <p:nvPr/>
          </p:nvCxnSpPr>
          <p:spPr>
            <a:xfrm flipH="1" rot="10800000">
              <a:off x="8315062" y="774245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6" name="Google Shape;1186;p51"/>
            <p:cNvCxnSpPr>
              <a:stCxn id="1171" idx="4"/>
              <a:endCxn id="1172" idx="0"/>
            </p:cNvCxnSpPr>
            <p:nvPr/>
          </p:nvCxnSpPr>
          <p:spPr>
            <a:xfrm>
              <a:off x="8315062" y="731631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187" name="Google Shape;1187;p51"/>
            <p:cNvSpPr/>
            <p:nvPr/>
          </p:nvSpPr>
          <p:spPr>
            <a:xfrm rot="-5400000">
              <a:off x="7820040" y="790427"/>
              <a:ext cx="52512" cy="52512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188" name="Google Shape;1188;p51"/>
            <p:cNvCxnSpPr>
              <a:stCxn id="1187" idx="4"/>
              <a:endCxn id="1166" idx="0"/>
            </p:cNvCxnSpPr>
            <p:nvPr/>
          </p:nvCxnSpPr>
          <p:spPr>
            <a:xfrm flipH="1" rot="10800000">
              <a:off x="7872552" y="646583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89" name="Google Shape;1189;p51"/>
            <p:cNvCxnSpPr>
              <a:stCxn id="1187" idx="4"/>
              <a:endCxn id="1165" idx="0"/>
            </p:cNvCxnSpPr>
            <p:nvPr/>
          </p:nvCxnSpPr>
          <p:spPr>
            <a:xfrm flipH="1" rot="10800000">
              <a:off x="7872552" y="731483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0" name="Google Shape;1190;p51"/>
            <p:cNvCxnSpPr>
              <a:stCxn id="1187" idx="4"/>
              <a:endCxn id="1164" idx="0"/>
            </p:cNvCxnSpPr>
            <p:nvPr/>
          </p:nvCxnSpPr>
          <p:spPr>
            <a:xfrm>
              <a:off x="7872552" y="816683"/>
              <a:ext cx="102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1" name="Google Shape;1191;p51"/>
            <p:cNvCxnSpPr>
              <a:stCxn id="1187" idx="4"/>
              <a:endCxn id="1163" idx="0"/>
            </p:cNvCxnSpPr>
            <p:nvPr/>
          </p:nvCxnSpPr>
          <p:spPr>
            <a:xfrm>
              <a:off x="7872552" y="816683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2" name="Google Shape;1192;p51"/>
            <p:cNvCxnSpPr>
              <a:stCxn id="1187" idx="4"/>
              <a:endCxn id="1162" idx="0"/>
            </p:cNvCxnSpPr>
            <p:nvPr/>
          </p:nvCxnSpPr>
          <p:spPr>
            <a:xfrm>
              <a:off x="7872552" y="816683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193" name="Google Shape;1193;p51"/>
            <p:cNvCxnSpPr>
              <a:endCxn id="1187" idx="0"/>
            </p:cNvCxnSpPr>
            <p:nvPr/>
          </p:nvCxnSpPr>
          <p:spPr>
            <a:xfrm>
              <a:off x="7678440" y="816683"/>
              <a:ext cx="14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194" name="Google Shape;1194;p51"/>
            <p:cNvPicPr preferRelativeResize="0"/>
            <p:nvPr/>
          </p:nvPicPr>
          <p:blipFill rotWithShape="1">
            <a:blip r:embed="rId3">
              <a:alphaModFix/>
            </a:blip>
            <a:srcRect b="11382" l="15951" r="17915" t="13435"/>
            <a:stretch/>
          </p:blipFill>
          <p:spPr>
            <a:xfrm>
              <a:off x="5144539" y="619400"/>
              <a:ext cx="475014" cy="43711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95" name="Google Shape;1195;p51"/>
            <p:cNvPicPr preferRelativeResize="0"/>
            <p:nvPr/>
          </p:nvPicPr>
          <p:blipFill rotWithShape="1">
            <a:blip r:embed="rId4">
              <a:alphaModFix/>
            </a:blip>
            <a:srcRect b="6144" l="0" r="0" t="12679"/>
            <a:stretch/>
          </p:blipFill>
          <p:spPr>
            <a:xfrm>
              <a:off x="5949200" y="433144"/>
              <a:ext cx="1329951" cy="80967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9" name="Shape 1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0" name="Google Shape;1200;p52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we </a:t>
            </a:r>
            <a:r>
              <a:rPr b="1" lang="en">
                <a:solidFill>
                  <a:srgbClr val="EFEFEF"/>
                </a:solidFill>
              </a:rPr>
              <a:t>capture</a:t>
            </a:r>
            <a:r>
              <a:rPr lang="en">
                <a:solidFill>
                  <a:srgbClr val="EFEFEF"/>
                </a:solidFill>
              </a:rPr>
              <a:t> the data to feed into the neural network?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design</a:t>
            </a:r>
            <a:r>
              <a:rPr lang="en">
                <a:solidFill>
                  <a:srgbClr val="EFEFEF"/>
                </a:solidFill>
              </a:rPr>
              <a:t> the neural network to take in the image?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What </a:t>
            </a:r>
            <a:r>
              <a:rPr b="1" lang="en">
                <a:solidFill>
                  <a:srgbClr val="EFEFEF"/>
                </a:solidFill>
              </a:rPr>
              <a:t>dataset</a:t>
            </a:r>
            <a:r>
              <a:rPr lang="en">
                <a:solidFill>
                  <a:srgbClr val="EFEFEF"/>
                </a:solidFill>
              </a:rPr>
              <a:t> does the neural network need to be trained?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we </a:t>
            </a:r>
            <a:r>
              <a:rPr b="1" lang="en">
                <a:solidFill>
                  <a:srgbClr val="EFEFEF"/>
                </a:solidFill>
              </a:rPr>
              <a:t>pre-process</a:t>
            </a:r>
            <a:r>
              <a:rPr lang="en">
                <a:solidFill>
                  <a:srgbClr val="EFEFEF"/>
                </a:solidFill>
              </a:rPr>
              <a:t> the data for neural network inference?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post-process</a:t>
            </a:r>
            <a:r>
              <a:rPr lang="en">
                <a:solidFill>
                  <a:srgbClr val="EFEFEF"/>
                </a:solidFill>
              </a:rPr>
              <a:t> the neural network output?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make sure there is no </a:t>
            </a:r>
            <a:r>
              <a:rPr b="1" lang="en">
                <a:solidFill>
                  <a:srgbClr val="EFEFEF"/>
                </a:solidFill>
              </a:rPr>
              <a:t>bias</a:t>
            </a:r>
            <a:r>
              <a:rPr lang="en">
                <a:solidFill>
                  <a:srgbClr val="EFEFEF"/>
                </a:solidFill>
              </a:rPr>
              <a:t> in the dataset?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deploy</a:t>
            </a:r>
            <a:r>
              <a:rPr lang="en">
                <a:solidFill>
                  <a:srgbClr val="EFEFEF"/>
                </a:solidFill>
              </a:rPr>
              <a:t> this on the microcontroller?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How do we ensure that the neural network is </a:t>
            </a:r>
            <a:r>
              <a:rPr b="1" i="1" lang="en">
                <a:solidFill>
                  <a:schemeClr val="accent1"/>
                </a:solidFill>
              </a:rPr>
              <a:t>resilient</a:t>
            </a:r>
            <a:r>
              <a:rPr i="1" lang="en">
                <a:solidFill>
                  <a:schemeClr val="dk1"/>
                </a:solidFill>
              </a:rPr>
              <a:t>?</a:t>
            </a:r>
            <a:endParaRPr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01" name="Google Shape;1201;p52"/>
          <p:cNvSpPr txBox="1"/>
          <p:nvPr>
            <p:ph type="title"/>
          </p:nvPr>
        </p:nvSpPr>
        <p:spPr>
          <a:xfrm>
            <a:off x="344500" y="603900"/>
            <a:ext cx="24564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1202" name="Google Shape;1202;p52"/>
          <p:cNvGrpSpPr/>
          <p:nvPr/>
        </p:nvGrpSpPr>
        <p:grpSpPr>
          <a:xfrm>
            <a:off x="5060708" y="433144"/>
            <a:ext cx="3490402" cy="809678"/>
            <a:chOff x="5060708" y="433144"/>
            <a:chExt cx="3490402" cy="809678"/>
          </a:xfrm>
        </p:grpSpPr>
        <p:sp>
          <p:nvSpPr>
            <p:cNvPr id="1203" name="Google Shape;1203;p52"/>
            <p:cNvSpPr/>
            <p:nvPr/>
          </p:nvSpPr>
          <p:spPr>
            <a:xfrm>
              <a:off x="5060708" y="557614"/>
              <a:ext cx="642600" cy="518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4" name="Google Shape;1204;p52"/>
            <p:cNvSpPr/>
            <p:nvPr/>
          </p:nvSpPr>
          <p:spPr>
            <a:xfrm>
              <a:off x="7608809" y="557608"/>
              <a:ext cx="942300" cy="518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5" name="Google Shape;1205;p52"/>
            <p:cNvSpPr/>
            <p:nvPr/>
          </p:nvSpPr>
          <p:spPr>
            <a:xfrm rot="-5400000">
              <a:off x="7974670" y="960558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6" name="Google Shape;1206;p52"/>
            <p:cNvSpPr/>
            <p:nvPr/>
          </p:nvSpPr>
          <p:spPr>
            <a:xfrm rot="-5400000">
              <a:off x="7974670" y="87550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7" name="Google Shape;1207;p52"/>
            <p:cNvSpPr/>
            <p:nvPr/>
          </p:nvSpPr>
          <p:spPr>
            <a:xfrm rot="-5400000">
              <a:off x="7974670" y="790444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8" name="Google Shape;1208;p52"/>
            <p:cNvSpPr/>
            <p:nvPr/>
          </p:nvSpPr>
          <p:spPr>
            <a:xfrm rot="-5400000">
              <a:off x="7974670" y="705387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09" name="Google Shape;1209;p52"/>
            <p:cNvSpPr/>
            <p:nvPr/>
          </p:nvSpPr>
          <p:spPr>
            <a:xfrm rot="-5400000">
              <a:off x="7974670" y="62033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0" name="Google Shape;1210;p52"/>
            <p:cNvSpPr/>
            <p:nvPr/>
          </p:nvSpPr>
          <p:spPr>
            <a:xfrm rot="-5400000">
              <a:off x="8132803" y="918033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1" name="Google Shape;1211;p52"/>
            <p:cNvSpPr/>
            <p:nvPr/>
          </p:nvSpPr>
          <p:spPr>
            <a:xfrm rot="-5400000">
              <a:off x="8132803" y="747919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2" name="Google Shape;1212;p52"/>
            <p:cNvSpPr/>
            <p:nvPr/>
          </p:nvSpPr>
          <p:spPr>
            <a:xfrm rot="-5400000">
              <a:off x="8132803" y="662862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3" name="Google Shape;1213;p52"/>
            <p:cNvSpPr/>
            <p:nvPr/>
          </p:nvSpPr>
          <p:spPr>
            <a:xfrm rot="-5400000">
              <a:off x="8262550" y="87550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4" name="Google Shape;1214;p52"/>
            <p:cNvSpPr/>
            <p:nvPr/>
          </p:nvSpPr>
          <p:spPr>
            <a:xfrm rot="-5400000">
              <a:off x="8262550" y="705387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5" name="Google Shape;1215;p52"/>
            <p:cNvSpPr/>
            <p:nvPr/>
          </p:nvSpPr>
          <p:spPr>
            <a:xfrm rot="-5400000">
              <a:off x="8392295" y="832975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16" name="Google Shape;1216;p52"/>
            <p:cNvSpPr/>
            <p:nvPr/>
          </p:nvSpPr>
          <p:spPr>
            <a:xfrm rot="-5400000">
              <a:off x="8392295" y="747918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17" name="Google Shape;1217;p52"/>
            <p:cNvCxnSpPr>
              <a:stCxn id="1205" idx="4"/>
              <a:endCxn id="1212" idx="0"/>
            </p:cNvCxnSpPr>
            <p:nvPr/>
          </p:nvCxnSpPr>
          <p:spPr>
            <a:xfrm flipH="1" rot="10800000">
              <a:off x="8027170" y="689208"/>
              <a:ext cx="105600" cy="297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8" name="Google Shape;1218;p52"/>
            <p:cNvCxnSpPr>
              <a:stCxn id="1206" idx="4"/>
              <a:endCxn id="1210" idx="0"/>
            </p:cNvCxnSpPr>
            <p:nvPr/>
          </p:nvCxnSpPr>
          <p:spPr>
            <a:xfrm>
              <a:off x="8027170" y="901751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19" name="Google Shape;1219;p52"/>
            <p:cNvCxnSpPr>
              <a:stCxn id="1207" idx="4"/>
              <a:endCxn id="1211" idx="0"/>
            </p:cNvCxnSpPr>
            <p:nvPr/>
          </p:nvCxnSpPr>
          <p:spPr>
            <a:xfrm flipH="1" rot="10800000">
              <a:off x="8027170" y="774094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0" name="Google Shape;1220;p52"/>
            <p:cNvCxnSpPr>
              <a:stCxn id="1208" idx="4"/>
              <a:endCxn id="1210" idx="0"/>
            </p:cNvCxnSpPr>
            <p:nvPr/>
          </p:nvCxnSpPr>
          <p:spPr>
            <a:xfrm>
              <a:off x="8027170" y="731637"/>
              <a:ext cx="105600" cy="2127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1" name="Google Shape;1221;p52"/>
            <p:cNvCxnSpPr>
              <a:stCxn id="1208" idx="4"/>
              <a:endCxn id="1212" idx="0"/>
            </p:cNvCxnSpPr>
            <p:nvPr/>
          </p:nvCxnSpPr>
          <p:spPr>
            <a:xfrm flipH="1" rot="10800000">
              <a:off x="8027170" y="689037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2" name="Google Shape;1222;p52"/>
            <p:cNvCxnSpPr>
              <a:stCxn id="1209" idx="4"/>
              <a:endCxn id="1211" idx="0"/>
            </p:cNvCxnSpPr>
            <p:nvPr/>
          </p:nvCxnSpPr>
          <p:spPr>
            <a:xfrm>
              <a:off x="8027170" y="646581"/>
              <a:ext cx="1056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3" name="Google Shape;1223;p52"/>
            <p:cNvCxnSpPr>
              <a:stCxn id="1210" idx="4"/>
              <a:endCxn id="1213" idx="0"/>
            </p:cNvCxnSpPr>
            <p:nvPr/>
          </p:nvCxnSpPr>
          <p:spPr>
            <a:xfrm flipH="1" rot="10800000">
              <a:off x="8185303" y="901683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4" name="Google Shape;1224;p52"/>
            <p:cNvCxnSpPr>
              <a:stCxn id="1211" idx="4"/>
              <a:endCxn id="1213" idx="0"/>
            </p:cNvCxnSpPr>
            <p:nvPr/>
          </p:nvCxnSpPr>
          <p:spPr>
            <a:xfrm>
              <a:off x="8185303" y="774169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5" name="Google Shape;1225;p52"/>
            <p:cNvCxnSpPr>
              <a:stCxn id="1211" idx="4"/>
              <a:endCxn id="1214" idx="0"/>
            </p:cNvCxnSpPr>
            <p:nvPr/>
          </p:nvCxnSpPr>
          <p:spPr>
            <a:xfrm flipH="1" rot="10800000">
              <a:off x="8185303" y="731569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6" name="Google Shape;1226;p52"/>
            <p:cNvCxnSpPr>
              <a:stCxn id="1212" idx="4"/>
              <a:endCxn id="1214" idx="0"/>
            </p:cNvCxnSpPr>
            <p:nvPr/>
          </p:nvCxnSpPr>
          <p:spPr>
            <a:xfrm>
              <a:off x="8185303" y="689112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7" name="Google Shape;1227;p52"/>
            <p:cNvCxnSpPr>
              <a:stCxn id="1213" idx="4"/>
              <a:endCxn id="1215" idx="0"/>
            </p:cNvCxnSpPr>
            <p:nvPr/>
          </p:nvCxnSpPr>
          <p:spPr>
            <a:xfrm flipH="1" rot="10800000">
              <a:off x="8315050" y="859151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8" name="Google Shape;1228;p52"/>
            <p:cNvCxnSpPr>
              <a:stCxn id="1213" idx="4"/>
              <a:endCxn id="1216" idx="0"/>
            </p:cNvCxnSpPr>
            <p:nvPr/>
          </p:nvCxnSpPr>
          <p:spPr>
            <a:xfrm flipH="1" rot="10800000">
              <a:off x="8315050" y="774251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29" name="Google Shape;1229;p52"/>
            <p:cNvCxnSpPr>
              <a:stCxn id="1214" idx="4"/>
              <a:endCxn id="1215" idx="0"/>
            </p:cNvCxnSpPr>
            <p:nvPr/>
          </p:nvCxnSpPr>
          <p:spPr>
            <a:xfrm>
              <a:off x="8315050" y="731637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30" name="Google Shape;1230;p52"/>
            <p:cNvSpPr/>
            <p:nvPr/>
          </p:nvSpPr>
          <p:spPr>
            <a:xfrm rot="-5400000">
              <a:off x="7820040" y="790439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31" name="Google Shape;1231;p52"/>
            <p:cNvCxnSpPr>
              <a:stCxn id="1230" idx="4"/>
              <a:endCxn id="1209" idx="0"/>
            </p:cNvCxnSpPr>
            <p:nvPr/>
          </p:nvCxnSpPr>
          <p:spPr>
            <a:xfrm flipH="1" rot="10800000">
              <a:off x="7872540" y="646589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2" name="Google Shape;1232;p52"/>
            <p:cNvCxnSpPr>
              <a:stCxn id="1230" idx="4"/>
              <a:endCxn id="1208" idx="0"/>
            </p:cNvCxnSpPr>
            <p:nvPr/>
          </p:nvCxnSpPr>
          <p:spPr>
            <a:xfrm flipH="1" rot="10800000">
              <a:off x="7872540" y="731489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3" name="Google Shape;1233;p52"/>
            <p:cNvCxnSpPr>
              <a:stCxn id="1230" idx="4"/>
              <a:endCxn id="1207" idx="0"/>
            </p:cNvCxnSpPr>
            <p:nvPr/>
          </p:nvCxnSpPr>
          <p:spPr>
            <a:xfrm>
              <a:off x="7872540" y="816689"/>
              <a:ext cx="102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4" name="Google Shape;1234;p52"/>
            <p:cNvCxnSpPr>
              <a:stCxn id="1230" idx="4"/>
              <a:endCxn id="1206" idx="0"/>
            </p:cNvCxnSpPr>
            <p:nvPr/>
          </p:nvCxnSpPr>
          <p:spPr>
            <a:xfrm>
              <a:off x="7872540" y="816689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5" name="Google Shape;1235;p52"/>
            <p:cNvCxnSpPr>
              <a:stCxn id="1230" idx="4"/>
              <a:endCxn id="1205" idx="0"/>
            </p:cNvCxnSpPr>
            <p:nvPr/>
          </p:nvCxnSpPr>
          <p:spPr>
            <a:xfrm>
              <a:off x="7872540" y="816689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36" name="Google Shape;1236;p52"/>
            <p:cNvCxnSpPr>
              <a:endCxn id="1230" idx="0"/>
            </p:cNvCxnSpPr>
            <p:nvPr/>
          </p:nvCxnSpPr>
          <p:spPr>
            <a:xfrm>
              <a:off x="7678440" y="816689"/>
              <a:ext cx="14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237" name="Google Shape;1237;p52"/>
            <p:cNvPicPr preferRelativeResize="0"/>
            <p:nvPr/>
          </p:nvPicPr>
          <p:blipFill rotWithShape="1">
            <a:blip r:embed="rId3">
              <a:alphaModFix/>
            </a:blip>
            <a:srcRect b="11382" l="15951" r="17915" t="13435"/>
            <a:stretch/>
          </p:blipFill>
          <p:spPr>
            <a:xfrm>
              <a:off x="5144539" y="619400"/>
              <a:ext cx="475015" cy="437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38" name="Google Shape;1238;p52"/>
            <p:cNvPicPr preferRelativeResize="0"/>
            <p:nvPr/>
          </p:nvPicPr>
          <p:blipFill rotWithShape="1">
            <a:blip r:embed="rId4">
              <a:alphaModFix/>
            </a:blip>
            <a:srcRect b="6144" l="0" r="0" t="12679"/>
            <a:stretch/>
          </p:blipFill>
          <p:spPr>
            <a:xfrm>
              <a:off x="5949200" y="433144"/>
              <a:ext cx="1329951" cy="80967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42" name="Shape 1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3" name="Google Shape;1243;p53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we </a:t>
            </a:r>
            <a:r>
              <a:rPr b="1" lang="en">
                <a:solidFill>
                  <a:srgbClr val="EFEFEF"/>
                </a:solidFill>
              </a:rPr>
              <a:t>capture</a:t>
            </a:r>
            <a:r>
              <a:rPr lang="en">
                <a:solidFill>
                  <a:srgbClr val="EFEFEF"/>
                </a:solidFill>
              </a:rPr>
              <a:t> the data to feed into the neural network?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design</a:t>
            </a:r>
            <a:r>
              <a:rPr lang="en">
                <a:solidFill>
                  <a:srgbClr val="EFEFEF"/>
                </a:solidFill>
              </a:rPr>
              <a:t> the neural network to take in the image?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What </a:t>
            </a:r>
            <a:r>
              <a:rPr b="1" lang="en">
                <a:solidFill>
                  <a:srgbClr val="EFEFEF"/>
                </a:solidFill>
              </a:rPr>
              <a:t>dataset</a:t>
            </a:r>
            <a:r>
              <a:rPr lang="en">
                <a:solidFill>
                  <a:srgbClr val="EFEFEF"/>
                </a:solidFill>
              </a:rPr>
              <a:t> does the neural network need to be trained?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we </a:t>
            </a:r>
            <a:r>
              <a:rPr b="1" lang="en">
                <a:solidFill>
                  <a:srgbClr val="EFEFEF"/>
                </a:solidFill>
              </a:rPr>
              <a:t>pre-process</a:t>
            </a:r>
            <a:r>
              <a:rPr lang="en">
                <a:solidFill>
                  <a:srgbClr val="EFEFEF"/>
                </a:solidFill>
              </a:rPr>
              <a:t> the data for neural network inference?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post-process</a:t>
            </a:r>
            <a:r>
              <a:rPr lang="en">
                <a:solidFill>
                  <a:srgbClr val="EFEFEF"/>
                </a:solidFill>
              </a:rPr>
              <a:t> the neural network output?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make sure there is no </a:t>
            </a:r>
            <a:r>
              <a:rPr b="1" lang="en">
                <a:solidFill>
                  <a:srgbClr val="EFEFEF"/>
                </a:solidFill>
              </a:rPr>
              <a:t>bias</a:t>
            </a:r>
            <a:r>
              <a:rPr lang="en">
                <a:solidFill>
                  <a:srgbClr val="EFEFEF"/>
                </a:solidFill>
              </a:rPr>
              <a:t> in the dataset?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rgbClr val="EFEFEF"/>
              </a:buClr>
              <a:buSzPts val="1800"/>
              <a:buChar char="●"/>
            </a:pPr>
            <a:r>
              <a:rPr lang="en">
                <a:solidFill>
                  <a:srgbClr val="EFEFEF"/>
                </a:solidFill>
              </a:rPr>
              <a:t>How do you </a:t>
            </a:r>
            <a:r>
              <a:rPr b="1" lang="en">
                <a:solidFill>
                  <a:srgbClr val="EFEFEF"/>
                </a:solidFill>
              </a:rPr>
              <a:t>deploy</a:t>
            </a:r>
            <a:r>
              <a:rPr lang="en">
                <a:solidFill>
                  <a:srgbClr val="EFEFEF"/>
                </a:solidFill>
              </a:rPr>
              <a:t> this on the microcontroller?</a:t>
            </a:r>
            <a:endParaRPr>
              <a:solidFill>
                <a:srgbClr val="EFEFEF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i="1" lang="en">
                <a:solidFill>
                  <a:schemeClr val="dk2"/>
                </a:solidFill>
              </a:rPr>
              <a:t>How do we ensure that the neural network is </a:t>
            </a:r>
            <a:r>
              <a:rPr b="1" i="1" lang="en">
                <a:solidFill>
                  <a:schemeClr val="dk2"/>
                </a:solidFill>
              </a:rPr>
              <a:t>resilient</a:t>
            </a:r>
            <a:r>
              <a:rPr i="1" lang="en">
                <a:solidFill>
                  <a:schemeClr val="dk2"/>
                </a:solidFill>
              </a:rPr>
              <a:t>?</a:t>
            </a:r>
            <a:endParaRPr i="1"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How do we get the neural network to </a:t>
            </a:r>
            <a:r>
              <a:rPr b="1" i="1" lang="en">
                <a:solidFill>
                  <a:schemeClr val="accent4"/>
                </a:solidFill>
              </a:rPr>
              <a:t>train faster</a:t>
            </a:r>
            <a:r>
              <a:rPr i="1" lang="en">
                <a:solidFill>
                  <a:schemeClr val="dk1"/>
                </a:solidFill>
              </a:rPr>
              <a:t>?</a:t>
            </a:r>
            <a:endParaRPr i="1">
              <a:solidFill>
                <a:schemeClr val="dk1"/>
              </a:solidFill>
            </a:endParaRPr>
          </a:p>
          <a:p>
            <a:pPr indent="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dk1"/>
              </a:solidFill>
            </a:endParaRPr>
          </a:p>
        </p:txBody>
      </p:sp>
      <p:sp>
        <p:nvSpPr>
          <p:cNvPr id="1244" name="Google Shape;1244;p53"/>
          <p:cNvSpPr txBox="1"/>
          <p:nvPr>
            <p:ph type="title"/>
          </p:nvPr>
        </p:nvSpPr>
        <p:spPr>
          <a:xfrm>
            <a:off x="344500" y="603900"/>
            <a:ext cx="24564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1245" name="Google Shape;1245;p53"/>
          <p:cNvGrpSpPr/>
          <p:nvPr/>
        </p:nvGrpSpPr>
        <p:grpSpPr>
          <a:xfrm>
            <a:off x="5060708" y="433144"/>
            <a:ext cx="3490402" cy="809678"/>
            <a:chOff x="5060708" y="433144"/>
            <a:chExt cx="3490402" cy="809678"/>
          </a:xfrm>
        </p:grpSpPr>
        <p:sp>
          <p:nvSpPr>
            <p:cNvPr id="1246" name="Google Shape;1246;p53"/>
            <p:cNvSpPr/>
            <p:nvPr/>
          </p:nvSpPr>
          <p:spPr>
            <a:xfrm>
              <a:off x="5060708" y="557614"/>
              <a:ext cx="642600" cy="518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7" name="Google Shape;1247;p53"/>
            <p:cNvSpPr/>
            <p:nvPr/>
          </p:nvSpPr>
          <p:spPr>
            <a:xfrm>
              <a:off x="7608809" y="557608"/>
              <a:ext cx="942300" cy="518100"/>
            </a:xfrm>
            <a:prstGeom prst="rect">
              <a:avLst/>
            </a:prstGeom>
            <a:solidFill>
              <a:schemeClr val="lt2"/>
            </a:solidFill>
            <a:ln>
              <a:noFill/>
            </a:ln>
            <a:effectLst>
              <a:outerShdw blurRad="57150" rotWithShape="0" algn="bl" dir="5400000" dist="19050">
                <a:srgbClr val="000000">
                  <a:alpha val="15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8" name="Google Shape;1248;p53"/>
            <p:cNvSpPr/>
            <p:nvPr/>
          </p:nvSpPr>
          <p:spPr>
            <a:xfrm rot="-5400000">
              <a:off x="7974670" y="960558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49" name="Google Shape;1249;p53"/>
            <p:cNvSpPr/>
            <p:nvPr/>
          </p:nvSpPr>
          <p:spPr>
            <a:xfrm rot="-5400000">
              <a:off x="7974670" y="87550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0" name="Google Shape;1250;p53"/>
            <p:cNvSpPr/>
            <p:nvPr/>
          </p:nvSpPr>
          <p:spPr>
            <a:xfrm rot="-5400000">
              <a:off x="7974670" y="790444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1" name="Google Shape;1251;p53"/>
            <p:cNvSpPr/>
            <p:nvPr/>
          </p:nvSpPr>
          <p:spPr>
            <a:xfrm rot="-5400000">
              <a:off x="7974670" y="705387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2" name="Google Shape;1252;p53"/>
            <p:cNvSpPr/>
            <p:nvPr/>
          </p:nvSpPr>
          <p:spPr>
            <a:xfrm rot="-5400000">
              <a:off x="7974670" y="62033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3" name="Google Shape;1253;p53"/>
            <p:cNvSpPr/>
            <p:nvPr/>
          </p:nvSpPr>
          <p:spPr>
            <a:xfrm rot="-5400000">
              <a:off x="8132803" y="918033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4" name="Google Shape;1254;p53"/>
            <p:cNvSpPr/>
            <p:nvPr/>
          </p:nvSpPr>
          <p:spPr>
            <a:xfrm rot="-5400000">
              <a:off x="8132803" y="747919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5" name="Google Shape;1255;p53"/>
            <p:cNvSpPr/>
            <p:nvPr/>
          </p:nvSpPr>
          <p:spPr>
            <a:xfrm rot="-5400000">
              <a:off x="8132803" y="662862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6" name="Google Shape;1256;p53"/>
            <p:cNvSpPr/>
            <p:nvPr/>
          </p:nvSpPr>
          <p:spPr>
            <a:xfrm rot="-5400000">
              <a:off x="8262550" y="875501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7" name="Google Shape;1257;p53"/>
            <p:cNvSpPr/>
            <p:nvPr/>
          </p:nvSpPr>
          <p:spPr>
            <a:xfrm rot="-5400000">
              <a:off x="8262550" y="705387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8" name="Google Shape;1258;p53"/>
            <p:cNvSpPr/>
            <p:nvPr/>
          </p:nvSpPr>
          <p:spPr>
            <a:xfrm rot="-5400000">
              <a:off x="8392295" y="832975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259" name="Google Shape;1259;p53"/>
            <p:cNvSpPr/>
            <p:nvPr/>
          </p:nvSpPr>
          <p:spPr>
            <a:xfrm rot="-5400000">
              <a:off x="8392295" y="747918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60" name="Google Shape;1260;p53"/>
            <p:cNvCxnSpPr>
              <a:stCxn id="1248" idx="4"/>
              <a:endCxn id="1255" idx="0"/>
            </p:cNvCxnSpPr>
            <p:nvPr/>
          </p:nvCxnSpPr>
          <p:spPr>
            <a:xfrm flipH="1" rot="10800000">
              <a:off x="8027170" y="689208"/>
              <a:ext cx="105600" cy="297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1" name="Google Shape;1261;p53"/>
            <p:cNvCxnSpPr>
              <a:stCxn id="1249" idx="4"/>
              <a:endCxn id="1253" idx="0"/>
            </p:cNvCxnSpPr>
            <p:nvPr/>
          </p:nvCxnSpPr>
          <p:spPr>
            <a:xfrm>
              <a:off x="8027170" y="901751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2" name="Google Shape;1262;p53"/>
            <p:cNvCxnSpPr>
              <a:stCxn id="1250" idx="4"/>
              <a:endCxn id="1254" idx="0"/>
            </p:cNvCxnSpPr>
            <p:nvPr/>
          </p:nvCxnSpPr>
          <p:spPr>
            <a:xfrm flipH="1" rot="10800000">
              <a:off x="8027170" y="774094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3" name="Google Shape;1263;p53"/>
            <p:cNvCxnSpPr>
              <a:stCxn id="1251" idx="4"/>
              <a:endCxn id="1253" idx="0"/>
            </p:cNvCxnSpPr>
            <p:nvPr/>
          </p:nvCxnSpPr>
          <p:spPr>
            <a:xfrm>
              <a:off x="8027170" y="731637"/>
              <a:ext cx="105600" cy="2127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4" name="Google Shape;1264;p53"/>
            <p:cNvCxnSpPr>
              <a:stCxn id="1251" idx="4"/>
              <a:endCxn id="1255" idx="0"/>
            </p:cNvCxnSpPr>
            <p:nvPr/>
          </p:nvCxnSpPr>
          <p:spPr>
            <a:xfrm flipH="1" rot="10800000">
              <a:off x="8027170" y="689037"/>
              <a:ext cx="1056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5" name="Google Shape;1265;p53"/>
            <p:cNvCxnSpPr>
              <a:stCxn id="1252" idx="4"/>
              <a:endCxn id="1254" idx="0"/>
            </p:cNvCxnSpPr>
            <p:nvPr/>
          </p:nvCxnSpPr>
          <p:spPr>
            <a:xfrm>
              <a:off x="8027170" y="646581"/>
              <a:ext cx="1056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6" name="Google Shape;1266;p53"/>
            <p:cNvCxnSpPr>
              <a:stCxn id="1253" idx="4"/>
              <a:endCxn id="1256" idx="0"/>
            </p:cNvCxnSpPr>
            <p:nvPr/>
          </p:nvCxnSpPr>
          <p:spPr>
            <a:xfrm flipH="1" rot="10800000">
              <a:off x="8185303" y="901683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7" name="Google Shape;1267;p53"/>
            <p:cNvCxnSpPr>
              <a:stCxn id="1254" idx="4"/>
              <a:endCxn id="1256" idx="0"/>
            </p:cNvCxnSpPr>
            <p:nvPr/>
          </p:nvCxnSpPr>
          <p:spPr>
            <a:xfrm>
              <a:off x="8185303" y="774169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8" name="Google Shape;1268;p53"/>
            <p:cNvCxnSpPr>
              <a:stCxn id="1254" idx="4"/>
              <a:endCxn id="1257" idx="0"/>
            </p:cNvCxnSpPr>
            <p:nvPr/>
          </p:nvCxnSpPr>
          <p:spPr>
            <a:xfrm flipH="1" rot="10800000">
              <a:off x="8185303" y="731569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69" name="Google Shape;1269;p53"/>
            <p:cNvCxnSpPr>
              <a:stCxn id="1255" idx="4"/>
              <a:endCxn id="1257" idx="0"/>
            </p:cNvCxnSpPr>
            <p:nvPr/>
          </p:nvCxnSpPr>
          <p:spPr>
            <a:xfrm>
              <a:off x="8185303" y="689112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0" name="Google Shape;1270;p53"/>
            <p:cNvCxnSpPr>
              <a:stCxn id="1256" idx="4"/>
              <a:endCxn id="1258" idx="0"/>
            </p:cNvCxnSpPr>
            <p:nvPr/>
          </p:nvCxnSpPr>
          <p:spPr>
            <a:xfrm flipH="1" rot="10800000">
              <a:off x="8315050" y="859151"/>
              <a:ext cx="77100" cy="426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1" name="Google Shape;1271;p53"/>
            <p:cNvCxnSpPr>
              <a:stCxn id="1256" idx="4"/>
              <a:endCxn id="1259" idx="0"/>
            </p:cNvCxnSpPr>
            <p:nvPr/>
          </p:nvCxnSpPr>
          <p:spPr>
            <a:xfrm flipH="1" rot="10800000">
              <a:off x="8315050" y="774251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2" name="Google Shape;1272;p53"/>
            <p:cNvCxnSpPr>
              <a:stCxn id="1257" idx="4"/>
              <a:endCxn id="1258" idx="0"/>
            </p:cNvCxnSpPr>
            <p:nvPr/>
          </p:nvCxnSpPr>
          <p:spPr>
            <a:xfrm>
              <a:off x="8315050" y="731637"/>
              <a:ext cx="77100" cy="1275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273" name="Google Shape;1273;p53"/>
            <p:cNvSpPr/>
            <p:nvPr/>
          </p:nvSpPr>
          <p:spPr>
            <a:xfrm rot="-5400000">
              <a:off x="7820040" y="790439"/>
              <a:ext cx="52500" cy="525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274" name="Google Shape;1274;p53"/>
            <p:cNvCxnSpPr>
              <a:stCxn id="1273" idx="4"/>
              <a:endCxn id="1252" idx="0"/>
            </p:cNvCxnSpPr>
            <p:nvPr/>
          </p:nvCxnSpPr>
          <p:spPr>
            <a:xfrm flipH="1" rot="10800000">
              <a:off x="7872540" y="646589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5" name="Google Shape;1275;p53"/>
            <p:cNvCxnSpPr>
              <a:stCxn id="1273" idx="4"/>
              <a:endCxn id="1251" idx="0"/>
            </p:cNvCxnSpPr>
            <p:nvPr/>
          </p:nvCxnSpPr>
          <p:spPr>
            <a:xfrm flipH="1" rot="10800000">
              <a:off x="7872540" y="731489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6" name="Google Shape;1276;p53"/>
            <p:cNvCxnSpPr>
              <a:stCxn id="1273" idx="4"/>
              <a:endCxn id="1250" idx="0"/>
            </p:cNvCxnSpPr>
            <p:nvPr/>
          </p:nvCxnSpPr>
          <p:spPr>
            <a:xfrm>
              <a:off x="7872540" y="816689"/>
              <a:ext cx="1020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7" name="Google Shape;1277;p53"/>
            <p:cNvCxnSpPr>
              <a:stCxn id="1273" idx="4"/>
              <a:endCxn id="1249" idx="0"/>
            </p:cNvCxnSpPr>
            <p:nvPr/>
          </p:nvCxnSpPr>
          <p:spPr>
            <a:xfrm>
              <a:off x="7872540" y="816689"/>
              <a:ext cx="102000" cy="852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8" name="Google Shape;1278;p53"/>
            <p:cNvCxnSpPr>
              <a:stCxn id="1273" idx="4"/>
              <a:endCxn id="1248" idx="0"/>
            </p:cNvCxnSpPr>
            <p:nvPr/>
          </p:nvCxnSpPr>
          <p:spPr>
            <a:xfrm>
              <a:off x="7872540" y="816689"/>
              <a:ext cx="102000" cy="17010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279" name="Google Shape;1279;p53"/>
            <p:cNvCxnSpPr>
              <a:endCxn id="1273" idx="0"/>
            </p:cNvCxnSpPr>
            <p:nvPr/>
          </p:nvCxnSpPr>
          <p:spPr>
            <a:xfrm>
              <a:off x="7678440" y="816689"/>
              <a:ext cx="141600" cy="0"/>
            </a:xfrm>
            <a:prstGeom prst="straightConnector1">
              <a:avLst/>
            </a:prstGeom>
            <a:noFill/>
            <a:ln cap="flat" cmpd="sng" w="9525">
              <a:solidFill>
                <a:schemeClr val="dk2"/>
              </a:solidFill>
              <a:prstDash val="solid"/>
              <a:round/>
              <a:headEnd len="med" w="med" type="none"/>
              <a:tailEnd len="med" w="med" type="triangle"/>
            </a:ln>
          </p:spPr>
        </p:cxnSp>
        <p:pic>
          <p:nvPicPr>
            <p:cNvPr id="1280" name="Google Shape;1280;p53"/>
            <p:cNvPicPr preferRelativeResize="0"/>
            <p:nvPr/>
          </p:nvPicPr>
          <p:blipFill rotWithShape="1">
            <a:blip r:embed="rId3">
              <a:alphaModFix/>
            </a:blip>
            <a:srcRect b="11382" l="15951" r="17915" t="13435"/>
            <a:stretch/>
          </p:blipFill>
          <p:spPr>
            <a:xfrm>
              <a:off x="5144539" y="619400"/>
              <a:ext cx="475015" cy="43711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81" name="Google Shape;1281;p53"/>
            <p:cNvPicPr preferRelativeResize="0"/>
            <p:nvPr/>
          </p:nvPicPr>
          <p:blipFill rotWithShape="1">
            <a:blip r:embed="rId4">
              <a:alphaModFix/>
            </a:blip>
            <a:srcRect b="6144" l="0" r="0" t="12679"/>
            <a:stretch/>
          </p:blipFill>
          <p:spPr>
            <a:xfrm>
              <a:off x="5949200" y="433144"/>
              <a:ext cx="1329951" cy="809678"/>
            </a:xfrm>
            <a:prstGeom prst="rect">
              <a:avLst/>
            </a:prstGeom>
            <a:noFill/>
            <a:ln>
              <a:noFill/>
            </a:ln>
            <a:effectLst>
              <a:outerShdw blurRad="57150" rotWithShape="0" algn="bl" dir="5400000" dist="19050">
                <a:srgbClr val="000000">
                  <a:alpha val="50000"/>
                </a:srgbClr>
              </a:outerShdw>
            </a:effectLst>
          </p:spPr>
        </p:pic>
      </p:grp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85" name="Shape 1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6" name="Google Shape;1286;p54"/>
          <p:cNvSpPr txBox="1"/>
          <p:nvPr>
            <p:ph type="title"/>
          </p:nvPr>
        </p:nvSpPr>
        <p:spPr>
          <a:xfrm>
            <a:off x="344500" y="4515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/>
              <a:t> Application Areas</a:t>
            </a:r>
            <a:endParaRPr/>
          </a:p>
        </p:txBody>
      </p:sp>
      <p:sp>
        <p:nvSpPr>
          <p:cNvPr id="1287" name="Google Shape;1287;p54"/>
          <p:cNvSpPr/>
          <p:nvPr/>
        </p:nvSpPr>
        <p:spPr>
          <a:xfrm>
            <a:off x="60240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88" name="Google Shape;1288;p54"/>
          <p:cNvSpPr txBox="1"/>
          <p:nvPr/>
        </p:nvSpPr>
        <p:spPr>
          <a:xfrm>
            <a:off x="62476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Industry</a:t>
            </a:r>
            <a:endParaRPr b="1" sz="2000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89" name="Google Shape;1289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675" y="2400552"/>
            <a:ext cx="837850" cy="654744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00">
                <a:alpha val="15000"/>
              </a:srgbClr>
            </a:outerShdw>
          </a:effectLst>
        </p:spPr>
      </p:pic>
      <p:sp>
        <p:nvSpPr>
          <p:cNvPr id="1290" name="Google Shape;1290;p54"/>
          <p:cNvSpPr/>
          <p:nvPr/>
        </p:nvSpPr>
        <p:spPr>
          <a:xfrm>
            <a:off x="36834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1" name="Google Shape;1291;p54"/>
          <p:cNvSpPr txBox="1"/>
          <p:nvPr/>
        </p:nvSpPr>
        <p:spPr>
          <a:xfrm>
            <a:off x="39070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Office</a:t>
            </a:r>
            <a:endParaRPr b="1" sz="20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292" name="Google Shape;1292;p54"/>
          <p:cNvSpPr/>
          <p:nvPr/>
        </p:nvSpPr>
        <p:spPr>
          <a:xfrm>
            <a:off x="13428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3" name="Google Shape;1293;p54"/>
          <p:cNvSpPr txBox="1"/>
          <p:nvPr/>
        </p:nvSpPr>
        <p:spPr>
          <a:xfrm>
            <a:off x="15664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Home</a:t>
            </a:r>
            <a:endParaRPr b="1" sz="20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294" name="Google Shape;1294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604" y="2308088"/>
            <a:ext cx="837851" cy="8396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10000"/>
              </a:srgbClr>
            </a:outerShdw>
          </a:effectLst>
        </p:spPr>
      </p:pic>
      <p:pic>
        <p:nvPicPr>
          <p:cNvPr id="1295" name="Google Shape;1295;p5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005" y="2299143"/>
            <a:ext cx="887377" cy="8575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4000"/>
              </a:srgbClr>
            </a:outerShdw>
          </a:effectLst>
        </p:spPr>
      </p:pic>
      <p:sp>
        <p:nvSpPr>
          <p:cNvPr id="1296" name="Google Shape;1296;p54"/>
          <p:cNvSpPr/>
          <p:nvPr/>
        </p:nvSpPr>
        <p:spPr>
          <a:xfrm>
            <a:off x="3387548" y="1583850"/>
            <a:ext cx="2370000" cy="29517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97" name="Google Shape;1297;p54"/>
          <p:cNvSpPr/>
          <p:nvPr/>
        </p:nvSpPr>
        <p:spPr>
          <a:xfrm>
            <a:off x="638675" y="1583850"/>
            <a:ext cx="2838600" cy="29517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01" name="Shape 13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2" name="Google Shape;1302;p55"/>
          <p:cNvSpPr/>
          <p:nvPr/>
        </p:nvSpPr>
        <p:spPr>
          <a:xfrm>
            <a:off x="651613" y="2250999"/>
            <a:ext cx="2299800" cy="786900"/>
          </a:xfrm>
          <a:prstGeom prst="roundRect">
            <a:avLst>
              <a:gd fmla="val 1867" name="adj"/>
            </a:avLst>
          </a:prstGeom>
          <a:solidFill>
            <a:srgbClr val="FF0000"/>
          </a:solidFill>
          <a:ln cap="flat" cmpd="sng" w="76200">
            <a:solidFill>
              <a:srgbClr val="FBBC04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300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Motion Sensors</a:t>
            </a:r>
            <a:endParaRPr b="1" sz="1300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Gyroscope, Radar, </a:t>
            </a:r>
            <a:r>
              <a:rPr b="1" lang="en" sz="1300" u="sng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Accelerometer</a:t>
            </a:r>
            <a:r>
              <a:rPr lang="en" sz="1300">
                <a:solidFill>
                  <a:schemeClr val="lt2"/>
                </a:solidFill>
                <a:latin typeface="Google Sans"/>
                <a:ea typeface="Google Sans"/>
                <a:cs typeface="Google Sans"/>
                <a:sym typeface="Google Sans"/>
              </a:rPr>
              <a:t> </a:t>
            </a:r>
            <a:endParaRPr sz="1300">
              <a:solidFill>
                <a:schemeClr val="lt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303" name="Google Shape;1303;p55"/>
          <p:cNvCxnSpPr/>
          <p:nvPr/>
        </p:nvCxnSpPr>
        <p:spPr>
          <a:xfrm>
            <a:off x="6213564" y="337458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04" name="Google Shape;1304;p55"/>
          <p:cNvCxnSpPr/>
          <p:nvPr/>
        </p:nvCxnSpPr>
        <p:spPr>
          <a:xfrm rot="10800000">
            <a:off x="6213564" y="182448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05" name="Google Shape;1305;p55"/>
          <p:cNvSpPr/>
          <p:nvPr/>
        </p:nvSpPr>
        <p:spPr>
          <a:xfrm>
            <a:off x="6457358" y="2191219"/>
            <a:ext cx="1558130" cy="90648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06" name="Google Shape;1306;p55"/>
          <p:cNvSpPr/>
          <p:nvPr/>
        </p:nvSpPr>
        <p:spPr>
          <a:xfrm>
            <a:off x="6436230" y="2167872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7" name="Google Shape;1307;p55"/>
          <p:cNvSpPr/>
          <p:nvPr/>
        </p:nvSpPr>
        <p:spPr>
          <a:xfrm>
            <a:off x="6724451" y="2487794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8" name="Google Shape;1308;p55"/>
          <p:cNvSpPr/>
          <p:nvPr/>
        </p:nvSpPr>
        <p:spPr>
          <a:xfrm>
            <a:off x="6913031" y="2930016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9" name="Google Shape;1309;p55"/>
          <p:cNvSpPr/>
          <p:nvPr/>
        </p:nvSpPr>
        <p:spPr>
          <a:xfrm>
            <a:off x="7089228" y="3050657"/>
            <a:ext cx="96000" cy="960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0" name="Google Shape;1310;p55"/>
          <p:cNvSpPr/>
          <p:nvPr/>
        </p:nvSpPr>
        <p:spPr>
          <a:xfrm>
            <a:off x="7463515" y="2596445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1" name="Google Shape;1311;p55"/>
          <p:cNvSpPr/>
          <p:nvPr/>
        </p:nvSpPr>
        <p:spPr>
          <a:xfrm>
            <a:off x="7941954" y="2358961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12" name="Google Shape;1312;p55"/>
          <p:cNvSpPr/>
          <p:nvPr/>
        </p:nvSpPr>
        <p:spPr>
          <a:xfrm>
            <a:off x="7156921" y="1830849"/>
            <a:ext cx="423975" cy="1102345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313" name="Google Shape;1313;p55"/>
          <p:cNvSpPr txBox="1"/>
          <p:nvPr/>
        </p:nvSpPr>
        <p:spPr>
          <a:xfrm>
            <a:off x="7559692" y="1641316"/>
            <a:ext cx="9327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grpSp>
        <p:nvGrpSpPr>
          <p:cNvPr id="1314" name="Google Shape;1314;p55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315" name="Google Shape;1315;p55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6" name="Google Shape;1316;p55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7" name="Google Shape;1317;p55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8" name="Google Shape;1318;p55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19" name="Google Shape;1319;p55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0" name="Google Shape;1320;p55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1" name="Google Shape;1321;p55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2" name="Google Shape;1322;p55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3" name="Google Shape;1323;p55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4" name="Google Shape;1324;p55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5" name="Google Shape;1325;p55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6" name="Google Shape;1326;p55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7" name="Google Shape;1327;p55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28" name="Google Shape;1328;p55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29" name="Google Shape;1329;p55"/>
            <p:cNvCxnSpPr>
              <a:stCxn id="1315" idx="4"/>
              <a:endCxn id="1323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0" name="Google Shape;1330;p55"/>
            <p:cNvCxnSpPr>
              <a:stCxn id="1316" idx="4"/>
              <a:endCxn id="1320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1" name="Google Shape;1331;p55"/>
            <p:cNvCxnSpPr>
              <a:stCxn id="1317" idx="4"/>
              <a:endCxn id="1322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2" name="Google Shape;1332;p55"/>
            <p:cNvCxnSpPr>
              <a:stCxn id="1318" idx="4"/>
              <a:endCxn id="1320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3" name="Google Shape;1333;p55"/>
            <p:cNvCxnSpPr>
              <a:stCxn id="1318" idx="4"/>
              <a:endCxn id="1323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4" name="Google Shape;1334;p55"/>
            <p:cNvCxnSpPr>
              <a:stCxn id="1319" idx="4"/>
              <a:endCxn id="1322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5" name="Google Shape;1335;p55"/>
            <p:cNvCxnSpPr>
              <a:stCxn id="1320" idx="4"/>
              <a:endCxn id="1324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6" name="Google Shape;1336;p55"/>
            <p:cNvCxnSpPr>
              <a:stCxn id="1321" idx="4"/>
              <a:endCxn id="1325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7" name="Google Shape;1337;p55"/>
            <p:cNvCxnSpPr>
              <a:stCxn id="1322" idx="4"/>
              <a:endCxn id="1324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8" name="Google Shape;1338;p55"/>
            <p:cNvCxnSpPr>
              <a:stCxn id="1322" idx="4"/>
              <a:endCxn id="1326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39" name="Google Shape;1339;p55"/>
            <p:cNvCxnSpPr>
              <a:stCxn id="1323" idx="4"/>
              <a:endCxn id="1326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0" name="Google Shape;1340;p55"/>
            <p:cNvCxnSpPr>
              <a:stCxn id="1324" idx="4"/>
              <a:endCxn id="1327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1" name="Google Shape;1341;p55"/>
            <p:cNvCxnSpPr>
              <a:stCxn id="1324" idx="4"/>
              <a:endCxn id="1328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2" name="Google Shape;1342;p55"/>
            <p:cNvCxnSpPr>
              <a:stCxn id="1325" idx="4"/>
              <a:endCxn id="1328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3" name="Google Shape;1343;p55"/>
            <p:cNvCxnSpPr>
              <a:stCxn id="1326" idx="4"/>
              <a:endCxn id="1327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44" name="Google Shape;1344;p55"/>
            <p:cNvCxnSpPr>
              <a:stCxn id="1317" idx="4"/>
              <a:endCxn id="1321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48" name="Shape 1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49" name="Google Shape;1349;p56"/>
          <p:cNvCxnSpPr/>
          <p:nvPr/>
        </p:nvCxnSpPr>
        <p:spPr>
          <a:xfrm>
            <a:off x="6213564" y="337458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350" name="Google Shape;1350;p56"/>
          <p:cNvCxnSpPr/>
          <p:nvPr/>
        </p:nvCxnSpPr>
        <p:spPr>
          <a:xfrm rot="10800000">
            <a:off x="6213564" y="182448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351" name="Google Shape;1351;p56"/>
          <p:cNvSpPr/>
          <p:nvPr/>
        </p:nvSpPr>
        <p:spPr>
          <a:xfrm>
            <a:off x="6457358" y="2191219"/>
            <a:ext cx="1558130" cy="90648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352" name="Google Shape;1352;p56"/>
          <p:cNvSpPr/>
          <p:nvPr/>
        </p:nvSpPr>
        <p:spPr>
          <a:xfrm>
            <a:off x="6436230" y="2167872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3" name="Google Shape;1353;p56"/>
          <p:cNvSpPr/>
          <p:nvPr/>
        </p:nvSpPr>
        <p:spPr>
          <a:xfrm>
            <a:off x="6724451" y="2487794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4" name="Google Shape;1354;p56"/>
          <p:cNvSpPr/>
          <p:nvPr/>
        </p:nvSpPr>
        <p:spPr>
          <a:xfrm>
            <a:off x="6913031" y="2930016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5" name="Google Shape;1355;p56"/>
          <p:cNvSpPr/>
          <p:nvPr/>
        </p:nvSpPr>
        <p:spPr>
          <a:xfrm>
            <a:off x="7089228" y="3050657"/>
            <a:ext cx="96000" cy="960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6" name="Google Shape;1356;p56"/>
          <p:cNvSpPr/>
          <p:nvPr/>
        </p:nvSpPr>
        <p:spPr>
          <a:xfrm>
            <a:off x="7463515" y="2596445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7" name="Google Shape;1357;p56"/>
          <p:cNvSpPr/>
          <p:nvPr/>
        </p:nvSpPr>
        <p:spPr>
          <a:xfrm>
            <a:off x="7941954" y="2358961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58" name="Google Shape;1358;p56"/>
          <p:cNvSpPr/>
          <p:nvPr/>
        </p:nvSpPr>
        <p:spPr>
          <a:xfrm>
            <a:off x="7156921" y="1830849"/>
            <a:ext cx="423975" cy="1102345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359" name="Google Shape;1359;p56"/>
          <p:cNvSpPr txBox="1"/>
          <p:nvPr/>
        </p:nvSpPr>
        <p:spPr>
          <a:xfrm>
            <a:off x="7559692" y="1641316"/>
            <a:ext cx="9327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360" name="Google Shape;1360;p56"/>
          <p:cNvSpPr/>
          <p:nvPr/>
        </p:nvSpPr>
        <p:spPr>
          <a:xfrm>
            <a:off x="1008075" y="2001246"/>
            <a:ext cx="1286400" cy="12864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361" name="Google Shape;1361;p56"/>
          <p:cNvCxnSpPr>
            <a:stCxn id="1360" idx="3"/>
            <a:endCxn id="1362" idx="1"/>
          </p:cNvCxnSpPr>
          <p:nvPr/>
        </p:nvCxnSpPr>
        <p:spPr>
          <a:xfrm>
            <a:off x="2294475" y="2644446"/>
            <a:ext cx="1276800" cy="0"/>
          </a:xfrm>
          <a:prstGeom prst="straightConnector1">
            <a:avLst/>
          </a:prstGeom>
          <a:noFill/>
          <a:ln cap="flat" cmpd="sng" w="28575">
            <a:solidFill>
              <a:srgbClr val="D9D9D9"/>
            </a:solidFill>
            <a:prstDash val="solid"/>
            <a:round/>
            <a:headEnd len="med" w="med" type="none"/>
            <a:tailEnd len="med" w="med" type="stealth"/>
          </a:ln>
        </p:spPr>
      </p:cxnSp>
      <p:pic>
        <p:nvPicPr>
          <p:cNvPr id="1363" name="Google Shape;1363;p56"/>
          <p:cNvPicPr preferRelativeResize="0"/>
          <p:nvPr/>
        </p:nvPicPr>
        <p:blipFill rotWithShape="1">
          <a:blip r:embed="rId3">
            <a:alphaModFix/>
          </a:blip>
          <a:srcRect b="0" l="10282" r="6321" t="0"/>
          <a:stretch/>
        </p:blipFill>
        <p:spPr>
          <a:xfrm>
            <a:off x="1165750" y="2207900"/>
            <a:ext cx="971050" cy="873115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</p:pic>
      <p:grpSp>
        <p:nvGrpSpPr>
          <p:cNvPr id="1364" name="Google Shape;1364;p56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365" name="Google Shape;1365;p56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6" name="Google Shape;1366;p56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7" name="Google Shape;1367;p56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8" name="Google Shape;1368;p56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69" name="Google Shape;1369;p56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0" name="Google Shape;1370;p56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1" name="Google Shape;1371;p56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2" name="Google Shape;1372;p56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3" name="Google Shape;1373;p56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4" name="Google Shape;1374;p56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5" name="Google Shape;1375;p56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6" name="Google Shape;1376;p56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7" name="Google Shape;1377;p56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378" name="Google Shape;1378;p56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379" name="Google Shape;1379;p56"/>
            <p:cNvCxnSpPr>
              <a:stCxn id="1365" idx="4"/>
              <a:endCxn id="1373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0" name="Google Shape;1380;p56"/>
            <p:cNvCxnSpPr>
              <a:stCxn id="1366" idx="4"/>
              <a:endCxn id="1370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1" name="Google Shape;1381;p56"/>
            <p:cNvCxnSpPr>
              <a:stCxn id="1367" idx="4"/>
              <a:endCxn id="1372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2" name="Google Shape;1382;p56"/>
            <p:cNvCxnSpPr>
              <a:stCxn id="1368" idx="4"/>
              <a:endCxn id="1370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3" name="Google Shape;1383;p56"/>
            <p:cNvCxnSpPr>
              <a:stCxn id="1368" idx="4"/>
              <a:endCxn id="1373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4" name="Google Shape;1384;p56"/>
            <p:cNvCxnSpPr>
              <a:stCxn id="1369" idx="4"/>
              <a:endCxn id="1372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5" name="Google Shape;1385;p56"/>
            <p:cNvCxnSpPr>
              <a:stCxn id="1370" idx="4"/>
              <a:endCxn id="1374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6" name="Google Shape;1386;p56"/>
            <p:cNvCxnSpPr>
              <a:stCxn id="1371" idx="4"/>
              <a:endCxn id="1375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7" name="Google Shape;1387;p56"/>
            <p:cNvCxnSpPr>
              <a:stCxn id="1372" idx="4"/>
              <a:endCxn id="1374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8" name="Google Shape;1388;p56"/>
            <p:cNvCxnSpPr>
              <a:stCxn id="1372" idx="4"/>
              <a:endCxn id="1376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89" name="Google Shape;1389;p56"/>
            <p:cNvCxnSpPr>
              <a:stCxn id="1373" idx="4"/>
              <a:endCxn id="1376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0" name="Google Shape;1390;p56"/>
            <p:cNvCxnSpPr>
              <a:stCxn id="1374" idx="4"/>
              <a:endCxn id="1377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1" name="Google Shape;1391;p56"/>
            <p:cNvCxnSpPr>
              <a:stCxn id="1374" idx="4"/>
              <a:endCxn id="1378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2" name="Google Shape;1392;p56"/>
            <p:cNvCxnSpPr>
              <a:stCxn id="1375" idx="4"/>
              <a:endCxn id="1378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3" name="Google Shape;1393;p56"/>
            <p:cNvCxnSpPr>
              <a:stCxn id="1376" idx="4"/>
              <a:endCxn id="1377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394" name="Google Shape;1394;p56"/>
            <p:cNvCxnSpPr>
              <a:stCxn id="1367" idx="4"/>
              <a:endCxn id="1371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8" name="Shape 1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99" name="Google Shape;1399;p57"/>
          <p:cNvCxnSpPr/>
          <p:nvPr/>
        </p:nvCxnSpPr>
        <p:spPr>
          <a:xfrm>
            <a:off x="6213564" y="337458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00" name="Google Shape;1400;p57"/>
          <p:cNvCxnSpPr/>
          <p:nvPr/>
        </p:nvCxnSpPr>
        <p:spPr>
          <a:xfrm rot="10800000">
            <a:off x="6213564" y="182448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01" name="Google Shape;1401;p57"/>
          <p:cNvSpPr/>
          <p:nvPr/>
        </p:nvSpPr>
        <p:spPr>
          <a:xfrm>
            <a:off x="6457358" y="2191219"/>
            <a:ext cx="1558130" cy="90648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02" name="Google Shape;1402;p57"/>
          <p:cNvSpPr/>
          <p:nvPr/>
        </p:nvSpPr>
        <p:spPr>
          <a:xfrm>
            <a:off x="6436230" y="2167872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3" name="Google Shape;1403;p57"/>
          <p:cNvSpPr/>
          <p:nvPr/>
        </p:nvSpPr>
        <p:spPr>
          <a:xfrm>
            <a:off x="6724451" y="2487794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4" name="Google Shape;1404;p57"/>
          <p:cNvSpPr/>
          <p:nvPr/>
        </p:nvSpPr>
        <p:spPr>
          <a:xfrm>
            <a:off x="6913031" y="2930016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5" name="Google Shape;1405;p57"/>
          <p:cNvSpPr/>
          <p:nvPr/>
        </p:nvSpPr>
        <p:spPr>
          <a:xfrm>
            <a:off x="7089228" y="3050657"/>
            <a:ext cx="96000" cy="960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6" name="Google Shape;1406;p57"/>
          <p:cNvSpPr/>
          <p:nvPr/>
        </p:nvSpPr>
        <p:spPr>
          <a:xfrm>
            <a:off x="7463515" y="2596445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7" name="Google Shape;1407;p57"/>
          <p:cNvSpPr/>
          <p:nvPr/>
        </p:nvSpPr>
        <p:spPr>
          <a:xfrm>
            <a:off x="7941954" y="2358961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08" name="Google Shape;1408;p57"/>
          <p:cNvSpPr/>
          <p:nvPr/>
        </p:nvSpPr>
        <p:spPr>
          <a:xfrm>
            <a:off x="7156921" y="1830849"/>
            <a:ext cx="423975" cy="1102345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409" name="Google Shape;1409;p57"/>
          <p:cNvSpPr txBox="1"/>
          <p:nvPr/>
        </p:nvSpPr>
        <p:spPr>
          <a:xfrm>
            <a:off x="7559692" y="1641316"/>
            <a:ext cx="9327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410" name="Google Shape;141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35925" y="1752751"/>
            <a:ext cx="1771842" cy="1637974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22000"/>
              </a:srgbClr>
            </a:outerShdw>
          </a:effectLst>
        </p:spPr>
      </p:pic>
      <p:sp>
        <p:nvSpPr>
          <p:cNvPr id="1411" name="Google Shape;1411;p57"/>
          <p:cNvSpPr/>
          <p:nvPr/>
        </p:nvSpPr>
        <p:spPr>
          <a:xfrm>
            <a:off x="789350" y="1588075"/>
            <a:ext cx="486600" cy="4866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46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412" name="Google Shape;1412;p57"/>
          <p:cNvPicPr preferRelativeResize="0"/>
          <p:nvPr/>
        </p:nvPicPr>
        <p:blipFill rotWithShape="1">
          <a:blip r:embed="rId4">
            <a:alphaModFix/>
          </a:blip>
          <a:srcRect b="0" l="10282" r="6321" t="0"/>
          <a:stretch/>
        </p:blipFill>
        <p:spPr>
          <a:xfrm>
            <a:off x="848998" y="1666252"/>
            <a:ext cx="367348" cy="33029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5000"/>
              </a:srgbClr>
            </a:outerShdw>
          </a:effectLst>
        </p:spPr>
      </p:pic>
      <p:grpSp>
        <p:nvGrpSpPr>
          <p:cNvPr id="1413" name="Google Shape;1413;p57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414" name="Google Shape;1414;p57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5" name="Google Shape;1415;p57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6" name="Google Shape;1416;p57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7" name="Google Shape;1417;p57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8" name="Google Shape;1418;p57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19" name="Google Shape;1419;p57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0" name="Google Shape;1420;p57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1" name="Google Shape;1421;p57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2" name="Google Shape;1422;p57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3" name="Google Shape;1423;p57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4" name="Google Shape;1424;p57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5" name="Google Shape;1425;p57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6" name="Google Shape;1426;p57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27" name="Google Shape;1427;p57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28" name="Google Shape;1428;p57"/>
            <p:cNvCxnSpPr>
              <a:stCxn id="1414" idx="4"/>
              <a:endCxn id="1422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29" name="Google Shape;1429;p57"/>
            <p:cNvCxnSpPr>
              <a:stCxn id="1415" idx="4"/>
              <a:endCxn id="1419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0" name="Google Shape;1430;p57"/>
            <p:cNvCxnSpPr>
              <a:stCxn id="1416" idx="4"/>
              <a:endCxn id="1421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1" name="Google Shape;1431;p57"/>
            <p:cNvCxnSpPr>
              <a:stCxn id="1417" idx="4"/>
              <a:endCxn id="1419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2" name="Google Shape;1432;p57"/>
            <p:cNvCxnSpPr>
              <a:stCxn id="1417" idx="4"/>
              <a:endCxn id="1422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3" name="Google Shape;1433;p57"/>
            <p:cNvCxnSpPr>
              <a:stCxn id="1418" idx="4"/>
              <a:endCxn id="1421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4" name="Google Shape;1434;p57"/>
            <p:cNvCxnSpPr>
              <a:stCxn id="1419" idx="4"/>
              <a:endCxn id="1423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5" name="Google Shape;1435;p57"/>
            <p:cNvCxnSpPr>
              <a:stCxn id="1420" idx="4"/>
              <a:endCxn id="1424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6" name="Google Shape;1436;p57"/>
            <p:cNvCxnSpPr>
              <a:stCxn id="1421" idx="4"/>
              <a:endCxn id="1423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7" name="Google Shape;1437;p57"/>
            <p:cNvCxnSpPr>
              <a:stCxn id="1421" idx="4"/>
              <a:endCxn id="1425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8" name="Google Shape;1438;p57"/>
            <p:cNvCxnSpPr>
              <a:stCxn id="1422" idx="4"/>
              <a:endCxn id="1425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39" name="Google Shape;1439;p57"/>
            <p:cNvCxnSpPr>
              <a:stCxn id="1423" idx="4"/>
              <a:endCxn id="1426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0" name="Google Shape;1440;p57"/>
            <p:cNvCxnSpPr>
              <a:stCxn id="1423" idx="4"/>
              <a:endCxn id="1427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1" name="Google Shape;1441;p57"/>
            <p:cNvCxnSpPr>
              <a:stCxn id="1424" idx="4"/>
              <a:endCxn id="1427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2" name="Google Shape;1442;p57"/>
            <p:cNvCxnSpPr>
              <a:stCxn id="1425" idx="4"/>
              <a:endCxn id="1426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43" name="Google Shape;1443;p57"/>
            <p:cNvCxnSpPr>
              <a:stCxn id="1416" idx="4"/>
              <a:endCxn id="1420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47" name="Shape 14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448" name="Google Shape;1448;p58"/>
          <p:cNvCxnSpPr/>
          <p:nvPr/>
        </p:nvCxnSpPr>
        <p:spPr>
          <a:xfrm>
            <a:off x="6213564" y="337458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49" name="Google Shape;1449;p58"/>
          <p:cNvCxnSpPr/>
          <p:nvPr/>
        </p:nvCxnSpPr>
        <p:spPr>
          <a:xfrm rot="10800000">
            <a:off x="6213564" y="182448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50" name="Google Shape;1450;p58"/>
          <p:cNvSpPr/>
          <p:nvPr/>
        </p:nvSpPr>
        <p:spPr>
          <a:xfrm>
            <a:off x="6457358" y="2191219"/>
            <a:ext cx="1558130" cy="906485"/>
          </a:xfrm>
          <a:custGeom>
            <a:rect b="b" l="l" r="r" t="t"/>
            <a:pathLst>
              <a:path extrusionOk="0" h="42603" w="73229">
                <a:moveTo>
                  <a:pt x="0" y="0"/>
                </a:moveTo>
                <a:cubicBezTo>
                  <a:pt x="2159" y="1993"/>
                  <a:pt x="8635" y="5314"/>
                  <a:pt x="12952" y="11956"/>
                </a:cubicBezTo>
                <a:cubicBezTo>
                  <a:pt x="17269" y="18598"/>
                  <a:pt x="21255" y="35453"/>
                  <a:pt x="25904" y="39853"/>
                </a:cubicBezTo>
                <a:cubicBezTo>
                  <a:pt x="30554" y="44254"/>
                  <a:pt x="36034" y="43092"/>
                  <a:pt x="40849" y="38359"/>
                </a:cubicBezTo>
                <a:cubicBezTo>
                  <a:pt x="45665" y="33627"/>
                  <a:pt x="49400" y="16191"/>
                  <a:pt x="54797" y="11458"/>
                </a:cubicBezTo>
                <a:cubicBezTo>
                  <a:pt x="60194" y="6725"/>
                  <a:pt x="70157" y="10212"/>
                  <a:pt x="73229" y="9963"/>
                </a:cubicBezTo>
              </a:path>
            </a:pathLst>
          </a:custGeom>
          <a:noFill/>
          <a:ln cap="flat" cmpd="sng" w="38100">
            <a:solidFill>
              <a:srgbClr val="4285F4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51" name="Google Shape;1451;p58"/>
          <p:cNvSpPr/>
          <p:nvPr/>
        </p:nvSpPr>
        <p:spPr>
          <a:xfrm>
            <a:off x="6436230" y="2167872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2" name="Google Shape;1452;p58"/>
          <p:cNvSpPr/>
          <p:nvPr/>
        </p:nvSpPr>
        <p:spPr>
          <a:xfrm>
            <a:off x="6724451" y="2487794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3" name="Google Shape;1453;p58"/>
          <p:cNvSpPr/>
          <p:nvPr/>
        </p:nvSpPr>
        <p:spPr>
          <a:xfrm>
            <a:off x="6913031" y="2930016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4" name="Google Shape;1454;p58"/>
          <p:cNvSpPr/>
          <p:nvPr/>
        </p:nvSpPr>
        <p:spPr>
          <a:xfrm>
            <a:off x="7089228" y="3050657"/>
            <a:ext cx="96000" cy="96000"/>
          </a:xfrm>
          <a:prstGeom prst="ellipse">
            <a:avLst/>
          </a:prstGeom>
          <a:solidFill>
            <a:srgbClr val="34A85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5" name="Google Shape;1455;p58"/>
          <p:cNvSpPr/>
          <p:nvPr/>
        </p:nvSpPr>
        <p:spPr>
          <a:xfrm>
            <a:off x="7463515" y="2596445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6" name="Google Shape;1456;p58"/>
          <p:cNvSpPr/>
          <p:nvPr/>
        </p:nvSpPr>
        <p:spPr>
          <a:xfrm>
            <a:off x="7941954" y="2358961"/>
            <a:ext cx="96000" cy="96000"/>
          </a:xfrm>
          <a:prstGeom prst="ellipse">
            <a:avLst/>
          </a:prstGeom>
          <a:solidFill>
            <a:srgbClr val="BDC1C6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57" name="Google Shape;1457;p58"/>
          <p:cNvSpPr/>
          <p:nvPr/>
        </p:nvSpPr>
        <p:spPr>
          <a:xfrm>
            <a:off x="7156921" y="1830849"/>
            <a:ext cx="423975" cy="1102345"/>
          </a:xfrm>
          <a:custGeom>
            <a:rect b="b" l="l" r="r" t="t"/>
            <a:pathLst>
              <a:path extrusionOk="0" h="51808" w="19926">
                <a:moveTo>
                  <a:pt x="0" y="51808"/>
                </a:moveTo>
                <a:cubicBezTo>
                  <a:pt x="913" y="44668"/>
                  <a:pt x="2159" y="17602"/>
                  <a:pt x="5480" y="8967"/>
                </a:cubicBezTo>
                <a:cubicBezTo>
                  <a:pt x="8801" y="332"/>
                  <a:pt x="17518" y="1495"/>
                  <a:pt x="19926" y="0"/>
                </a:cubicBezTo>
              </a:path>
            </a:pathLst>
          </a:custGeom>
          <a:noFill/>
          <a:ln cap="flat" cmpd="sng" w="9525">
            <a:solidFill>
              <a:srgbClr val="BDC1C6"/>
            </a:solidFill>
            <a:prstDash val="solid"/>
            <a:round/>
            <a:headEnd len="med" w="med" type="triangle"/>
            <a:tailEnd len="med" w="med" type="none"/>
          </a:ln>
        </p:spPr>
      </p:sp>
      <p:sp>
        <p:nvSpPr>
          <p:cNvPr id="1458" name="Google Shape;1458;p58"/>
          <p:cNvSpPr txBox="1"/>
          <p:nvPr/>
        </p:nvSpPr>
        <p:spPr>
          <a:xfrm>
            <a:off x="7559692" y="1641316"/>
            <a:ext cx="932700" cy="380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DC1C6"/>
                </a:solidFill>
                <a:latin typeface="Google Sans"/>
                <a:ea typeface="Google Sans"/>
                <a:cs typeface="Google Sans"/>
                <a:sym typeface="Google Sans"/>
              </a:rPr>
              <a:t>Minimum</a:t>
            </a:r>
            <a:endParaRPr>
              <a:solidFill>
                <a:srgbClr val="BDC1C6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459" name="Google Shape;1459;p58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460" name="Google Shape;1460;p58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461" name="Google Shape;1461;p58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2" name="Google Shape;1462;p58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463" name="Google Shape;1463;p58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464" name="Google Shape;1464;p58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1465" name="Google Shape;1465;p58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466" name="Google Shape;1466;p58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7" name="Google Shape;1467;p58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8" name="Google Shape;1468;p58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69" name="Google Shape;1469;p58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0" name="Google Shape;1470;p58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1" name="Google Shape;1471;p58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2" name="Google Shape;1472;p58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3" name="Google Shape;1473;p58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4" name="Google Shape;1474;p58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5" name="Google Shape;1475;p58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6" name="Google Shape;1476;p58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7" name="Google Shape;1477;p58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8" name="Google Shape;1478;p58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479" name="Google Shape;1479;p58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480" name="Google Shape;1480;p58"/>
            <p:cNvCxnSpPr>
              <a:stCxn id="1466" idx="4"/>
              <a:endCxn id="1474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1" name="Google Shape;1481;p58"/>
            <p:cNvCxnSpPr>
              <a:stCxn id="1467" idx="4"/>
              <a:endCxn id="1471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2" name="Google Shape;1482;p58"/>
            <p:cNvCxnSpPr>
              <a:stCxn id="1468" idx="4"/>
              <a:endCxn id="1473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3" name="Google Shape;1483;p58"/>
            <p:cNvCxnSpPr>
              <a:stCxn id="1469" idx="4"/>
              <a:endCxn id="1471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4" name="Google Shape;1484;p58"/>
            <p:cNvCxnSpPr>
              <a:stCxn id="1469" idx="4"/>
              <a:endCxn id="1474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5" name="Google Shape;1485;p58"/>
            <p:cNvCxnSpPr>
              <a:stCxn id="1470" idx="4"/>
              <a:endCxn id="1473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6" name="Google Shape;1486;p58"/>
            <p:cNvCxnSpPr>
              <a:stCxn id="1471" idx="4"/>
              <a:endCxn id="1475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7" name="Google Shape;1487;p58"/>
            <p:cNvCxnSpPr>
              <a:stCxn id="1472" idx="4"/>
              <a:endCxn id="1476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8" name="Google Shape;1488;p58"/>
            <p:cNvCxnSpPr>
              <a:stCxn id="1473" idx="4"/>
              <a:endCxn id="1475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89" name="Google Shape;1489;p58"/>
            <p:cNvCxnSpPr>
              <a:stCxn id="1473" idx="4"/>
              <a:endCxn id="1477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0" name="Google Shape;1490;p58"/>
            <p:cNvCxnSpPr>
              <a:stCxn id="1474" idx="4"/>
              <a:endCxn id="1477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1" name="Google Shape;1491;p58"/>
            <p:cNvCxnSpPr>
              <a:stCxn id="1475" idx="4"/>
              <a:endCxn id="1478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2" name="Google Shape;1492;p58"/>
            <p:cNvCxnSpPr>
              <a:stCxn id="1475" idx="4"/>
              <a:endCxn id="1479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3" name="Google Shape;1493;p58"/>
            <p:cNvCxnSpPr>
              <a:stCxn id="1476" idx="4"/>
              <a:endCxn id="1479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4" name="Google Shape;1494;p58"/>
            <p:cNvCxnSpPr>
              <a:stCxn id="1477" idx="4"/>
              <a:endCxn id="1478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495" name="Google Shape;1495;p58"/>
            <p:cNvCxnSpPr>
              <a:stCxn id="1468" idx="4"/>
              <a:endCxn id="1472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99" name="Shape 14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0" name="Google Shape;1500;p59"/>
          <p:cNvSpPr/>
          <p:nvPr/>
        </p:nvSpPr>
        <p:spPr>
          <a:xfrm>
            <a:off x="6457343" y="2314543"/>
            <a:ext cx="1567200" cy="7389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01" name="Google Shape;1501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106" y="2441650"/>
            <a:ext cx="4846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2" name="Google Shape;1502;p5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125" y="2441588"/>
            <a:ext cx="484676" cy="484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03" name="Google Shape;1503;p59"/>
          <p:cNvCxnSpPr/>
          <p:nvPr/>
        </p:nvCxnSpPr>
        <p:spPr>
          <a:xfrm>
            <a:off x="7251610" y="2203038"/>
            <a:ext cx="0" cy="1187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04" name="Google Shape;1504;p59"/>
          <p:cNvSpPr txBox="1"/>
          <p:nvPr/>
        </p:nvSpPr>
        <p:spPr>
          <a:xfrm rot="1373">
            <a:off x="7897798" y="2423158"/>
            <a:ext cx="7512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24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505" name="Google Shape;1505;p59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06" name="Google Shape;1506;p59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07" name="Google Shape;1507;p59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8" name="Google Shape;1508;p59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09" name="Google Shape;1509;p59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10" name="Google Shape;1510;p59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1511" name="Google Shape;1511;p59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512" name="Google Shape;1512;p59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3" name="Google Shape;1513;p59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4" name="Google Shape;1514;p59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5" name="Google Shape;1515;p59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6" name="Google Shape;1516;p59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7" name="Google Shape;1517;p59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8" name="Google Shape;1518;p59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19" name="Google Shape;1519;p59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0" name="Google Shape;1520;p59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1" name="Google Shape;1521;p59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2" name="Google Shape;1522;p59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3" name="Google Shape;1523;p59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4" name="Google Shape;1524;p59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25" name="Google Shape;1525;p59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26" name="Google Shape;1526;p59"/>
            <p:cNvCxnSpPr>
              <a:stCxn id="1512" idx="4"/>
              <a:endCxn id="1520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27" name="Google Shape;1527;p59"/>
            <p:cNvCxnSpPr>
              <a:stCxn id="1513" idx="4"/>
              <a:endCxn id="1517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28" name="Google Shape;1528;p59"/>
            <p:cNvCxnSpPr>
              <a:stCxn id="1514" idx="4"/>
              <a:endCxn id="1519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29" name="Google Shape;1529;p59"/>
            <p:cNvCxnSpPr>
              <a:stCxn id="1515" idx="4"/>
              <a:endCxn id="1517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0" name="Google Shape;1530;p59"/>
            <p:cNvCxnSpPr>
              <a:stCxn id="1515" idx="4"/>
              <a:endCxn id="1520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1" name="Google Shape;1531;p59"/>
            <p:cNvCxnSpPr>
              <a:stCxn id="1516" idx="4"/>
              <a:endCxn id="1519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2" name="Google Shape;1532;p59"/>
            <p:cNvCxnSpPr>
              <a:stCxn id="1517" idx="4"/>
              <a:endCxn id="1521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3" name="Google Shape;1533;p59"/>
            <p:cNvCxnSpPr>
              <a:stCxn id="1518" idx="4"/>
              <a:endCxn id="1522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4" name="Google Shape;1534;p59"/>
            <p:cNvCxnSpPr>
              <a:stCxn id="1519" idx="4"/>
              <a:endCxn id="1521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5" name="Google Shape;1535;p59"/>
            <p:cNvCxnSpPr>
              <a:stCxn id="1519" idx="4"/>
              <a:endCxn id="1523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6" name="Google Shape;1536;p59"/>
            <p:cNvCxnSpPr>
              <a:stCxn id="1520" idx="4"/>
              <a:endCxn id="1523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7" name="Google Shape;1537;p59"/>
            <p:cNvCxnSpPr>
              <a:stCxn id="1521" idx="4"/>
              <a:endCxn id="1524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8" name="Google Shape;1538;p59"/>
            <p:cNvCxnSpPr>
              <a:stCxn id="1521" idx="4"/>
              <a:endCxn id="1525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39" name="Google Shape;1539;p59"/>
            <p:cNvCxnSpPr>
              <a:stCxn id="1522" idx="4"/>
              <a:endCxn id="1525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0" name="Google Shape;1540;p59"/>
            <p:cNvCxnSpPr>
              <a:stCxn id="1523" idx="4"/>
              <a:endCxn id="1524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41" name="Google Shape;1541;p59"/>
            <p:cNvCxnSpPr>
              <a:stCxn id="1514" idx="4"/>
              <a:endCxn id="1518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4"/>
          <p:cNvSpPr txBox="1"/>
          <p:nvPr>
            <p:ph type="title"/>
          </p:nvPr>
        </p:nvSpPr>
        <p:spPr>
          <a:xfrm>
            <a:off x="344500" y="4515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accent6"/>
                </a:solidFill>
              </a:rPr>
              <a:t>TinyML</a:t>
            </a:r>
            <a:r>
              <a:rPr lang="en"/>
              <a:t> Application Areas</a:t>
            </a:r>
            <a:endParaRPr/>
          </a:p>
        </p:txBody>
      </p:sp>
      <p:sp>
        <p:nvSpPr>
          <p:cNvPr id="173" name="Google Shape;173;p24"/>
          <p:cNvSpPr/>
          <p:nvPr/>
        </p:nvSpPr>
        <p:spPr>
          <a:xfrm>
            <a:off x="60240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4"/>
          <p:cNvSpPr txBox="1"/>
          <p:nvPr/>
        </p:nvSpPr>
        <p:spPr>
          <a:xfrm>
            <a:off x="62476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rgbClr val="EA4335"/>
                </a:solidFill>
                <a:latin typeface="Google Sans"/>
                <a:ea typeface="Google Sans"/>
                <a:cs typeface="Google Sans"/>
                <a:sym typeface="Google Sans"/>
              </a:rPr>
              <a:t>Industry</a:t>
            </a:r>
            <a:endParaRPr b="1" sz="2000">
              <a:solidFill>
                <a:srgbClr val="EA4335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75" name="Google Shape;175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93675" y="2400552"/>
            <a:ext cx="837850" cy="654744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r="5400000" dist="9525">
              <a:srgbClr val="000000">
                <a:alpha val="15000"/>
              </a:srgbClr>
            </a:outerShdw>
          </a:effectLst>
        </p:spPr>
      </p:pic>
      <p:sp>
        <p:nvSpPr>
          <p:cNvPr id="176" name="Google Shape;176;p24"/>
          <p:cNvSpPr/>
          <p:nvPr/>
        </p:nvSpPr>
        <p:spPr>
          <a:xfrm>
            <a:off x="36834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4"/>
          <p:cNvSpPr txBox="1"/>
          <p:nvPr/>
        </p:nvSpPr>
        <p:spPr>
          <a:xfrm>
            <a:off x="39070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1"/>
                </a:solidFill>
                <a:latin typeface="Google Sans"/>
                <a:ea typeface="Google Sans"/>
                <a:cs typeface="Google Sans"/>
                <a:sym typeface="Google Sans"/>
              </a:rPr>
              <a:t>Office</a:t>
            </a:r>
            <a:endParaRPr b="1" sz="2000">
              <a:solidFill>
                <a:schemeClr val="accent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178" name="Google Shape;178;p24"/>
          <p:cNvSpPr/>
          <p:nvPr/>
        </p:nvSpPr>
        <p:spPr>
          <a:xfrm>
            <a:off x="1342800" y="2004113"/>
            <a:ext cx="1777200" cy="17772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24"/>
          <p:cNvSpPr txBox="1"/>
          <p:nvPr/>
        </p:nvSpPr>
        <p:spPr>
          <a:xfrm>
            <a:off x="1566425" y="3228207"/>
            <a:ext cx="1389000" cy="2943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000">
                <a:solidFill>
                  <a:schemeClr val="accent4"/>
                </a:solidFill>
                <a:latin typeface="Google Sans"/>
                <a:ea typeface="Google Sans"/>
                <a:cs typeface="Google Sans"/>
                <a:sym typeface="Google Sans"/>
              </a:rPr>
              <a:t>Home</a:t>
            </a:r>
            <a:endParaRPr b="1" sz="2000">
              <a:solidFill>
                <a:schemeClr val="accent4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pic>
        <p:nvPicPr>
          <p:cNvPr id="180" name="Google Shape;180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182604" y="2308088"/>
            <a:ext cx="837851" cy="839669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9525">
              <a:srgbClr val="000000">
                <a:alpha val="10000"/>
              </a:srgbClr>
            </a:outerShdw>
          </a:effectLst>
        </p:spPr>
      </p:pic>
      <p:pic>
        <p:nvPicPr>
          <p:cNvPr id="181" name="Google Shape;181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57005" y="2299143"/>
            <a:ext cx="887377" cy="857568"/>
          </a:xfrm>
          <a:prstGeom prst="rect">
            <a:avLst/>
          </a:prstGeom>
          <a:noFill/>
          <a:ln>
            <a:noFill/>
          </a:ln>
          <a:effectLst>
            <a:outerShdw blurRad="57150" rotWithShape="0" algn="bl" dir="5400000" dist="19050">
              <a:srgbClr val="000000">
                <a:alpha val="14000"/>
              </a:srgbClr>
            </a:outerShdw>
          </a:effectLst>
        </p:spPr>
      </p:pic>
      <p:sp>
        <p:nvSpPr>
          <p:cNvPr id="182" name="Google Shape;182;p24"/>
          <p:cNvSpPr/>
          <p:nvPr/>
        </p:nvSpPr>
        <p:spPr>
          <a:xfrm>
            <a:off x="3509875" y="1633625"/>
            <a:ext cx="5054400" cy="29517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5" name="Shape 15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" name="Google Shape;1546;p60"/>
          <p:cNvSpPr/>
          <p:nvPr/>
        </p:nvSpPr>
        <p:spPr>
          <a:xfrm>
            <a:off x="6457343" y="2314543"/>
            <a:ext cx="1567200" cy="7389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47" name="Google Shape;154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106" y="2441650"/>
            <a:ext cx="4846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8" name="Google Shape;1548;p6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125" y="2441588"/>
            <a:ext cx="484676" cy="484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49" name="Google Shape;1549;p60"/>
          <p:cNvCxnSpPr/>
          <p:nvPr/>
        </p:nvCxnSpPr>
        <p:spPr>
          <a:xfrm>
            <a:off x="7251610" y="2203038"/>
            <a:ext cx="0" cy="1187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50" name="Google Shape;1550;p60"/>
          <p:cNvSpPr txBox="1"/>
          <p:nvPr/>
        </p:nvSpPr>
        <p:spPr>
          <a:xfrm rot="1373">
            <a:off x="7897798" y="2423158"/>
            <a:ext cx="7512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24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551" name="Google Shape;1551;p60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52" name="Google Shape;1552;p60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53" name="Google Shape;1553;p60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4" name="Google Shape;1554;p60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555" name="Google Shape;1555;p60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556" name="Google Shape;1556;p60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557" name="Google Shape;1557;p60"/>
          <p:cNvSpPr/>
          <p:nvPr/>
        </p:nvSpPr>
        <p:spPr>
          <a:xfrm>
            <a:off x="6457350" y="2326425"/>
            <a:ext cx="791700" cy="738900"/>
          </a:xfrm>
          <a:prstGeom prst="rect">
            <a:avLst/>
          </a:prstGeom>
          <a:noFill/>
          <a:ln cap="flat" cmpd="sng" w="76200">
            <a:solidFill>
              <a:schemeClr val="accent2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558" name="Google Shape;1558;p60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559" name="Google Shape;1559;p60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0" name="Google Shape;1560;p60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1" name="Google Shape;1561;p60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2" name="Google Shape;1562;p60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3" name="Google Shape;1563;p60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4" name="Google Shape;1564;p60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5" name="Google Shape;1565;p60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6" name="Google Shape;1566;p60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7" name="Google Shape;1567;p60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8" name="Google Shape;1568;p60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69" name="Google Shape;1569;p60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0" name="Google Shape;1570;p60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1" name="Google Shape;1571;p60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572" name="Google Shape;1572;p60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573" name="Google Shape;1573;p60"/>
            <p:cNvCxnSpPr>
              <a:stCxn id="1559" idx="4"/>
              <a:endCxn id="1567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4" name="Google Shape;1574;p60"/>
            <p:cNvCxnSpPr>
              <a:stCxn id="1560" idx="4"/>
              <a:endCxn id="1564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5" name="Google Shape;1575;p60"/>
            <p:cNvCxnSpPr>
              <a:stCxn id="1561" idx="4"/>
              <a:endCxn id="1566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6" name="Google Shape;1576;p60"/>
            <p:cNvCxnSpPr>
              <a:stCxn id="1562" idx="4"/>
              <a:endCxn id="1564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7" name="Google Shape;1577;p60"/>
            <p:cNvCxnSpPr>
              <a:stCxn id="1562" idx="4"/>
              <a:endCxn id="1567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8" name="Google Shape;1578;p60"/>
            <p:cNvCxnSpPr>
              <a:stCxn id="1563" idx="4"/>
              <a:endCxn id="1566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79" name="Google Shape;1579;p60"/>
            <p:cNvCxnSpPr>
              <a:stCxn id="1564" idx="4"/>
              <a:endCxn id="1568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0" name="Google Shape;1580;p60"/>
            <p:cNvCxnSpPr>
              <a:stCxn id="1565" idx="4"/>
              <a:endCxn id="1569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1" name="Google Shape;1581;p60"/>
            <p:cNvCxnSpPr>
              <a:stCxn id="1566" idx="4"/>
              <a:endCxn id="1568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2" name="Google Shape;1582;p60"/>
            <p:cNvCxnSpPr>
              <a:stCxn id="1566" idx="4"/>
              <a:endCxn id="1570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3" name="Google Shape;1583;p60"/>
            <p:cNvCxnSpPr>
              <a:stCxn id="1567" idx="4"/>
              <a:endCxn id="1570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4" name="Google Shape;1584;p60"/>
            <p:cNvCxnSpPr>
              <a:stCxn id="1568" idx="4"/>
              <a:endCxn id="1571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5" name="Google Shape;1585;p60"/>
            <p:cNvCxnSpPr>
              <a:stCxn id="1568" idx="4"/>
              <a:endCxn id="1572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6" name="Google Shape;1586;p60"/>
            <p:cNvCxnSpPr>
              <a:stCxn id="1569" idx="4"/>
              <a:endCxn id="1572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7" name="Google Shape;1587;p60"/>
            <p:cNvCxnSpPr>
              <a:stCxn id="1570" idx="4"/>
              <a:endCxn id="1571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588" name="Google Shape;1588;p60"/>
            <p:cNvCxnSpPr>
              <a:stCxn id="1561" idx="4"/>
              <a:endCxn id="1565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2" name="Shape 1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3" name="Google Shape;1593;p61"/>
          <p:cNvSpPr/>
          <p:nvPr/>
        </p:nvSpPr>
        <p:spPr>
          <a:xfrm>
            <a:off x="6457343" y="2314543"/>
            <a:ext cx="1567200" cy="7389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594" name="Google Shape;1594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106" y="2441650"/>
            <a:ext cx="4846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5" name="Google Shape;1595;p6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125" y="2441588"/>
            <a:ext cx="484676" cy="484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96" name="Google Shape;1596;p61"/>
          <p:cNvCxnSpPr/>
          <p:nvPr/>
        </p:nvCxnSpPr>
        <p:spPr>
          <a:xfrm>
            <a:off x="7251610" y="2203038"/>
            <a:ext cx="0" cy="1187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597" name="Google Shape;1597;p61"/>
          <p:cNvSpPr txBox="1"/>
          <p:nvPr/>
        </p:nvSpPr>
        <p:spPr>
          <a:xfrm rot="1373">
            <a:off x="7897798" y="2423158"/>
            <a:ext cx="7512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24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598" name="Google Shape;1598;p61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599" name="Google Shape;1599;p61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00" name="Google Shape;1600;p61"/>
          <p:cNvSpPr/>
          <p:nvPr/>
        </p:nvSpPr>
        <p:spPr>
          <a:xfrm>
            <a:off x="844950" y="2055432"/>
            <a:ext cx="1803900" cy="882575"/>
          </a:xfrm>
          <a:custGeom>
            <a:rect b="b" l="l" r="r" t="t"/>
            <a:pathLst>
              <a:path extrusionOk="0" h="35303" w="72156">
                <a:moveTo>
                  <a:pt x="0" y="35303"/>
                </a:moveTo>
                <a:cubicBezTo>
                  <a:pt x="1654" y="33425"/>
                  <a:pt x="7152" y="24439"/>
                  <a:pt x="9924" y="24037"/>
                </a:cubicBezTo>
                <a:cubicBezTo>
                  <a:pt x="12696" y="23635"/>
                  <a:pt x="12833" y="36888"/>
                  <a:pt x="16630" y="32889"/>
                </a:cubicBezTo>
                <a:cubicBezTo>
                  <a:pt x="20427" y="28890"/>
                  <a:pt x="27786" y="1204"/>
                  <a:pt x="32704" y="42"/>
                </a:cubicBezTo>
                <a:cubicBezTo>
                  <a:pt x="37622" y="-1120"/>
                  <a:pt x="41574" y="22363"/>
                  <a:pt x="46137" y="25915"/>
                </a:cubicBezTo>
                <a:cubicBezTo>
                  <a:pt x="50701" y="29467"/>
                  <a:pt x="55749" y="19835"/>
                  <a:pt x="60085" y="21355"/>
                </a:cubicBezTo>
                <a:cubicBezTo>
                  <a:pt x="64422" y="22875"/>
                  <a:pt x="70144" y="32755"/>
                  <a:pt x="72156" y="35035"/>
                </a:cubicBezTo>
              </a:path>
            </a:pathLst>
          </a:custGeom>
          <a:noFill/>
          <a:ln cap="flat" cmpd="sng" w="38100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1" name="Google Shape;1601;p61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2" name="Google Shape;1602;p61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03" name="Google Shape;1603;p61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04" name="Google Shape;1604;p61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05" name="Google Shape;1605;p61"/>
          <p:cNvSpPr/>
          <p:nvPr/>
        </p:nvSpPr>
        <p:spPr>
          <a:xfrm>
            <a:off x="7259613" y="2326425"/>
            <a:ext cx="791700" cy="738900"/>
          </a:xfrm>
          <a:prstGeom prst="rect">
            <a:avLst/>
          </a:prstGeom>
          <a:noFill/>
          <a:ln cap="flat" cmpd="sng" w="76200">
            <a:solidFill>
              <a:srgbClr val="FF0000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grpSp>
        <p:nvGrpSpPr>
          <p:cNvPr id="1606" name="Google Shape;1606;p61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607" name="Google Shape;1607;p61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8" name="Google Shape;1608;p61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09" name="Google Shape;1609;p61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0" name="Google Shape;1610;p61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1" name="Google Shape;1611;p61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2" name="Google Shape;1612;p61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3" name="Google Shape;1613;p61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4" name="Google Shape;1614;p61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5" name="Google Shape;1615;p61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6" name="Google Shape;1616;p61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7" name="Google Shape;1617;p61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8" name="Google Shape;1618;p61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19" name="Google Shape;1619;p61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20" name="Google Shape;1620;p61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21" name="Google Shape;1621;p61"/>
            <p:cNvCxnSpPr>
              <a:stCxn id="1607" idx="4"/>
              <a:endCxn id="1615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2" name="Google Shape;1622;p61"/>
            <p:cNvCxnSpPr>
              <a:stCxn id="1608" idx="4"/>
              <a:endCxn id="1612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3" name="Google Shape;1623;p61"/>
            <p:cNvCxnSpPr>
              <a:stCxn id="1609" idx="4"/>
              <a:endCxn id="1614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4" name="Google Shape;1624;p61"/>
            <p:cNvCxnSpPr>
              <a:stCxn id="1610" idx="4"/>
              <a:endCxn id="1612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5" name="Google Shape;1625;p61"/>
            <p:cNvCxnSpPr>
              <a:stCxn id="1610" idx="4"/>
              <a:endCxn id="1615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6" name="Google Shape;1626;p61"/>
            <p:cNvCxnSpPr>
              <a:stCxn id="1611" idx="4"/>
              <a:endCxn id="1614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7" name="Google Shape;1627;p61"/>
            <p:cNvCxnSpPr>
              <a:stCxn id="1612" idx="4"/>
              <a:endCxn id="1616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8" name="Google Shape;1628;p61"/>
            <p:cNvCxnSpPr>
              <a:stCxn id="1613" idx="4"/>
              <a:endCxn id="1617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29" name="Google Shape;1629;p61"/>
            <p:cNvCxnSpPr>
              <a:stCxn id="1614" idx="4"/>
              <a:endCxn id="1616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0" name="Google Shape;1630;p61"/>
            <p:cNvCxnSpPr>
              <a:stCxn id="1614" idx="4"/>
              <a:endCxn id="1618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1" name="Google Shape;1631;p61"/>
            <p:cNvCxnSpPr>
              <a:stCxn id="1615" idx="4"/>
              <a:endCxn id="1618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2" name="Google Shape;1632;p61"/>
            <p:cNvCxnSpPr>
              <a:stCxn id="1616" idx="4"/>
              <a:endCxn id="1619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3" name="Google Shape;1633;p61"/>
            <p:cNvCxnSpPr>
              <a:stCxn id="1616" idx="4"/>
              <a:endCxn id="1620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4" name="Google Shape;1634;p61"/>
            <p:cNvCxnSpPr>
              <a:stCxn id="1617" idx="4"/>
              <a:endCxn id="1620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5" name="Google Shape;1635;p61"/>
            <p:cNvCxnSpPr>
              <a:stCxn id="1618" idx="4"/>
              <a:endCxn id="1619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36" name="Google Shape;1636;p61"/>
            <p:cNvCxnSpPr>
              <a:stCxn id="1609" idx="4"/>
              <a:endCxn id="1613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0" name="Shape 16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1" name="Google Shape;1641;p62"/>
          <p:cNvSpPr/>
          <p:nvPr/>
        </p:nvSpPr>
        <p:spPr>
          <a:xfrm>
            <a:off x="6457343" y="2314543"/>
            <a:ext cx="1567200" cy="7389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42" name="Google Shape;1642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12106" y="2441650"/>
            <a:ext cx="4846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43" name="Google Shape;1643;p6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413125" y="2441588"/>
            <a:ext cx="484676" cy="484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44" name="Google Shape;1644;p62"/>
          <p:cNvCxnSpPr/>
          <p:nvPr/>
        </p:nvCxnSpPr>
        <p:spPr>
          <a:xfrm>
            <a:off x="7251610" y="2203038"/>
            <a:ext cx="0" cy="1187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45" name="Google Shape;1645;p62"/>
          <p:cNvSpPr txBox="1"/>
          <p:nvPr/>
        </p:nvSpPr>
        <p:spPr>
          <a:xfrm rot="1373">
            <a:off x="7897798" y="2423158"/>
            <a:ext cx="7512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24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646" name="Google Shape;1646;p62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47" name="Google Shape;1647;p62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48" name="Google Shape;1648;p62"/>
          <p:cNvSpPr/>
          <p:nvPr/>
        </p:nvSpPr>
        <p:spPr>
          <a:xfrm>
            <a:off x="844950" y="2055432"/>
            <a:ext cx="1803900" cy="882575"/>
          </a:xfrm>
          <a:custGeom>
            <a:rect b="b" l="l" r="r" t="t"/>
            <a:pathLst>
              <a:path extrusionOk="0" h="35303" w="72156">
                <a:moveTo>
                  <a:pt x="0" y="35303"/>
                </a:moveTo>
                <a:cubicBezTo>
                  <a:pt x="1654" y="33425"/>
                  <a:pt x="7152" y="24439"/>
                  <a:pt x="9924" y="24037"/>
                </a:cubicBezTo>
                <a:cubicBezTo>
                  <a:pt x="12696" y="23635"/>
                  <a:pt x="12833" y="36888"/>
                  <a:pt x="16630" y="32889"/>
                </a:cubicBezTo>
                <a:cubicBezTo>
                  <a:pt x="20427" y="28890"/>
                  <a:pt x="27786" y="1204"/>
                  <a:pt x="32704" y="42"/>
                </a:cubicBezTo>
                <a:cubicBezTo>
                  <a:pt x="37622" y="-1120"/>
                  <a:pt x="41574" y="22363"/>
                  <a:pt x="46137" y="25915"/>
                </a:cubicBezTo>
                <a:cubicBezTo>
                  <a:pt x="50701" y="29467"/>
                  <a:pt x="55749" y="19835"/>
                  <a:pt x="60085" y="21355"/>
                </a:cubicBezTo>
                <a:cubicBezTo>
                  <a:pt x="64422" y="22875"/>
                  <a:pt x="70144" y="32755"/>
                  <a:pt x="72156" y="35035"/>
                </a:cubicBezTo>
              </a:path>
            </a:pathLst>
          </a:cu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49" name="Google Shape;1649;p62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0" name="Google Shape;1650;p62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51" name="Google Shape;1651;p62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652" name="Google Shape;1652;p62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grpSp>
        <p:nvGrpSpPr>
          <p:cNvPr id="1653" name="Google Shape;1653;p62"/>
          <p:cNvGrpSpPr/>
          <p:nvPr/>
        </p:nvGrpSpPr>
        <p:grpSpPr>
          <a:xfrm>
            <a:off x="3707777" y="1524673"/>
            <a:ext cx="1749403" cy="2094142"/>
            <a:chOff x="817125" y="1341475"/>
            <a:chExt cx="2055461" cy="2460513"/>
          </a:xfrm>
        </p:grpSpPr>
        <p:sp>
          <p:nvSpPr>
            <p:cNvPr id="1654" name="Google Shape;1654;p62"/>
            <p:cNvSpPr/>
            <p:nvPr/>
          </p:nvSpPr>
          <p:spPr>
            <a:xfrm>
              <a:off x="81712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5" name="Google Shape;1655;p62"/>
            <p:cNvSpPr/>
            <p:nvPr/>
          </p:nvSpPr>
          <p:spPr>
            <a:xfrm>
              <a:off x="1262215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6" name="Google Shape;1656;p62"/>
            <p:cNvSpPr/>
            <p:nvPr/>
          </p:nvSpPr>
          <p:spPr>
            <a:xfrm>
              <a:off x="170730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7" name="Google Shape;1657;p62"/>
            <p:cNvSpPr/>
            <p:nvPr/>
          </p:nvSpPr>
          <p:spPr>
            <a:xfrm>
              <a:off x="215239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8" name="Google Shape;1658;p62"/>
            <p:cNvSpPr/>
            <p:nvPr/>
          </p:nvSpPr>
          <p:spPr>
            <a:xfrm>
              <a:off x="2597486" y="1341475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59" name="Google Shape;1659;p62"/>
            <p:cNvSpPr/>
            <p:nvPr/>
          </p:nvSpPr>
          <p:spPr>
            <a:xfrm>
              <a:off x="103965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0" name="Google Shape;1660;p62"/>
            <p:cNvSpPr/>
            <p:nvPr/>
          </p:nvSpPr>
          <p:spPr>
            <a:xfrm>
              <a:off x="148474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1" name="Google Shape;1661;p62"/>
            <p:cNvSpPr/>
            <p:nvPr/>
          </p:nvSpPr>
          <p:spPr>
            <a:xfrm>
              <a:off x="1929832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2" name="Google Shape;1662;p62"/>
            <p:cNvSpPr/>
            <p:nvPr/>
          </p:nvSpPr>
          <p:spPr>
            <a:xfrm>
              <a:off x="2374923" y="2168979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3" name="Google Shape;1663;p62"/>
            <p:cNvSpPr/>
            <p:nvPr/>
          </p:nvSpPr>
          <p:spPr>
            <a:xfrm>
              <a:off x="1262215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4" name="Google Shape;1664;p62"/>
            <p:cNvSpPr/>
            <p:nvPr/>
          </p:nvSpPr>
          <p:spPr>
            <a:xfrm>
              <a:off x="170730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5" name="Google Shape;1665;p62"/>
            <p:cNvSpPr/>
            <p:nvPr/>
          </p:nvSpPr>
          <p:spPr>
            <a:xfrm>
              <a:off x="2152396" y="284793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6" name="Google Shape;1666;p62"/>
            <p:cNvSpPr/>
            <p:nvPr/>
          </p:nvSpPr>
          <p:spPr>
            <a:xfrm>
              <a:off x="148474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sp>
          <p:nvSpPr>
            <p:cNvPr id="1667" name="Google Shape;1667;p62"/>
            <p:cNvSpPr/>
            <p:nvPr/>
          </p:nvSpPr>
          <p:spPr>
            <a:xfrm>
              <a:off x="1929839" y="3526888"/>
              <a:ext cx="275100" cy="275100"/>
            </a:xfrm>
            <a:prstGeom prst="ellipse">
              <a:avLst/>
            </a:prstGeom>
            <a:solidFill>
              <a:srgbClr val="4285F4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668" name="Google Shape;1668;p62"/>
            <p:cNvCxnSpPr>
              <a:stCxn id="1654" idx="4"/>
              <a:endCxn id="1662" idx="0"/>
            </p:cNvCxnSpPr>
            <p:nvPr/>
          </p:nvCxnSpPr>
          <p:spPr>
            <a:xfrm>
              <a:off x="954675" y="1616575"/>
              <a:ext cx="15579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69" name="Google Shape;1669;p62"/>
            <p:cNvCxnSpPr>
              <a:stCxn id="1655" idx="4"/>
              <a:endCxn id="1659" idx="0"/>
            </p:cNvCxnSpPr>
            <p:nvPr/>
          </p:nvCxnSpPr>
          <p:spPr>
            <a:xfrm flipH="1">
              <a:off x="1177165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0" name="Google Shape;1670;p62"/>
            <p:cNvCxnSpPr>
              <a:stCxn id="1656" idx="4"/>
              <a:endCxn id="1661" idx="0"/>
            </p:cNvCxnSpPr>
            <p:nvPr/>
          </p:nvCxnSpPr>
          <p:spPr>
            <a:xfrm>
              <a:off x="18448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1" name="Google Shape;1671;p62"/>
            <p:cNvCxnSpPr>
              <a:stCxn id="1657" idx="4"/>
              <a:endCxn id="1659" idx="0"/>
            </p:cNvCxnSpPr>
            <p:nvPr/>
          </p:nvCxnSpPr>
          <p:spPr>
            <a:xfrm flipH="1">
              <a:off x="1177246" y="1616575"/>
              <a:ext cx="11127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2" name="Google Shape;1672;p62"/>
            <p:cNvCxnSpPr>
              <a:stCxn id="1657" idx="4"/>
              <a:endCxn id="1662" idx="0"/>
            </p:cNvCxnSpPr>
            <p:nvPr/>
          </p:nvCxnSpPr>
          <p:spPr>
            <a:xfrm>
              <a:off x="228994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3" name="Google Shape;1673;p62"/>
            <p:cNvCxnSpPr>
              <a:stCxn id="1658" idx="4"/>
              <a:endCxn id="1661" idx="0"/>
            </p:cNvCxnSpPr>
            <p:nvPr/>
          </p:nvCxnSpPr>
          <p:spPr>
            <a:xfrm flipH="1">
              <a:off x="2067236" y="1616575"/>
              <a:ext cx="6678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4" name="Google Shape;1674;p62"/>
            <p:cNvCxnSpPr>
              <a:stCxn id="1659" idx="4"/>
              <a:endCxn id="1663" idx="0"/>
            </p:cNvCxnSpPr>
            <p:nvPr/>
          </p:nvCxnSpPr>
          <p:spPr>
            <a:xfrm>
              <a:off x="117720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5" name="Google Shape;1675;p62"/>
            <p:cNvCxnSpPr>
              <a:stCxn id="1660" idx="4"/>
              <a:endCxn id="1664" idx="0"/>
            </p:cNvCxnSpPr>
            <p:nvPr/>
          </p:nvCxnSpPr>
          <p:spPr>
            <a:xfrm>
              <a:off x="162229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6" name="Google Shape;1676;p62"/>
            <p:cNvCxnSpPr>
              <a:stCxn id="1661" idx="4"/>
              <a:endCxn id="1663" idx="0"/>
            </p:cNvCxnSpPr>
            <p:nvPr/>
          </p:nvCxnSpPr>
          <p:spPr>
            <a:xfrm flipH="1">
              <a:off x="1399882" y="2444079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7" name="Google Shape;1677;p62"/>
            <p:cNvCxnSpPr>
              <a:stCxn id="1661" idx="4"/>
              <a:endCxn id="1665" idx="0"/>
            </p:cNvCxnSpPr>
            <p:nvPr/>
          </p:nvCxnSpPr>
          <p:spPr>
            <a:xfrm>
              <a:off x="2067382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8" name="Google Shape;1678;p62"/>
            <p:cNvCxnSpPr>
              <a:stCxn id="1662" idx="4"/>
              <a:endCxn id="1665" idx="0"/>
            </p:cNvCxnSpPr>
            <p:nvPr/>
          </p:nvCxnSpPr>
          <p:spPr>
            <a:xfrm flipH="1">
              <a:off x="2289873" y="2444079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79" name="Google Shape;1679;p62"/>
            <p:cNvCxnSpPr>
              <a:stCxn id="1663" idx="4"/>
              <a:endCxn id="1666" idx="0"/>
            </p:cNvCxnSpPr>
            <p:nvPr/>
          </p:nvCxnSpPr>
          <p:spPr>
            <a:xfrm>
              <a:off x="1399765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0" name="Google Shape;1680;p62"/>
            <p:cNvCxnSpPr>
              <a:stCxn id="1663" idx="4"/>
              <a:endCxn id="1667" idx="0"/>
            </p:cNvCxnSpPr>
            <p:nvPr/>
          </p:nvCxnSpPr>
          <p:spPr>
            <a:xfrm>
              <a:off x="1399765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1" name="Google Shape;1681;p62"/>
            <p:cNvCxnSpPr>
              <a:stCxn id="1664" idx="4"/>
              <a:endCxn id="1667" idx="0"/>
            </p:cNvCxnSpPr>
            <p:nvPr/>
          </p:nvCxnSpPr>
          <p:spPr>
            <a:xfrm>
              <a:off x="1844856" y="3123038"/>
              <a:ext cx="2226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2" name="Google Shape;1682;p62"/>
            <p:cNvCxnSpPr>
              <a:stCxn id="1665" idx="4"/>
              <a:endCxn id="1666" idx="0"/>
            </p:cNvCxnSpPr>
            <p:nvPr/>
          </p:nvCxnSpPr>
          <p:spPr>
            <a:xfrm flipH="1">
              <a:off x="1622446" y="3123038"/>
              <a:ext cx="667500" cy="4038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cxnSp>
          <p:nvCxnSpPr>
            <p:cNvPr id="1683" name="Google Shape;1683;p62"/>
            <p:cNvCxnSpPr>
              <a:stCxn id="1656" idx="4"/>
              <a:endCxn id="1660" idx="0"/>
            </p:cNvCxnSpPr>
            <p:nvPr/>
          </p:nvCxnSpPr>
          <p:spPr>
            <a:xfrm flipH="1">
              <a:off x="1622256" y="1616575"/>
              <a:ext cx="222600" cy="552300"/>
            </a:xfrm>
            <a:prstGeom prst="straightConnector1">
              <a:avLst/>
            </a:prstGeom>
            <a:noFill/>
            <a:ln cap="flat" cmpd="sng" w="9525">
              <a:solidFill>
                <a:srgbClr val="BDC1C6"/>
              </a:solidFill>
              <a:prstDash val="solid"/>
              <a:round/>
              <a:headEnd len="med" w="med" type="none"/>
              <a:tailEnd len="med" w="med" type="none"/>
            </a:ln>
          </p:spPr>
        </p:cxnSp>
      </p:grpSp>
      <p:sp>
        <p:nvSpPr>
          <p:cNvPr id="1684" name="Google Shape;1684;p62"/>
          <p:cNvSpPr txBox="1"/>
          <p:nvPr/>
        </p:nvSpPr>
        <p:spPr>
          <a:xfrm>
            <a:off x="3480150" y="1186875"/>
            <a:ext cx="2243100" cy="2612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96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196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88" name="Shape 16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9" name="Google Shape;1689;p63"/>
          <p:cNvSpPr/>
          <p:nvPr/>
        </p:nvSpPr>
        <p:spPr>
          <a:xfrm>
            <a:off x="3571200" y="1643664"/>
            <a:ext cx="2001600" cy="20016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0" name="Google Shape;169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20166" y="1931682"/>
            <a:ext cx="1567168" cy="1425545"/>
          </a:xfrm>
          <a:prstGeom prst="rect">
            <a:avLst/>
          </a:prstGeom>
          <a:noFill/>
          <a:ln>
            <a:noFill/>
          </a:ln>
          <a:effectLst>
            <a:outerShdw blurRad="28575" rotWithShape="0" algn="bl" dist="9525">
              <a:srgbClr val="000000">
                <a:alpha val="8000"/>
              </a:srgbClr>
            </a:outerShdw>
          </a:effectLst>
        </p:spPr>
      </p:pic>
      <p:sp>
        <p:nvSpPr>
          <p:cNvPr id="1691" name="Google Shape;1691;p63"/>
          <p:cNvSpPr/>
          <p:nvPr/>
        </p:nvSpPr>
        <p:spPr>
          <a:xfrm>
            <a:off x="6457343" y="2314543"/>
            <a:ext cx="1567200" cy="738900"/>
          </a:xfrm>
          <a:prstGeom prst="rect">
            <a:avLst/>
          </a:prstGeom>
          <a:solidFill>
            <a:srgbClr val="F8F9FA"/>
          </a:solidFill>
          <a:ln>
            <a:noFill/>
          </a:ln>
          <a:effectLst>
            <a:outerShdw blurRad="28575" rotWithShape="0" algn="bl" dir="2700000" dist="9525">
              <a:srgbClr val="000000">
                <a:alpha val="18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692" name="Google Shape;1692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612106" y="2441650"/>
            <a:ext cx="484675" cy="4846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3" name="Google Shape;1693;p6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413125" y="2441588"/>
            <a:ext cx="484676" cy="48482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694" name="Google Shape;1694;p63"/>
          <p:cNvCxnSpPr/>
          <p:nvPr/>
        </p:nvCxnSpPr>
        <p:spPr>
          <a:xfrm>
            <a:off x="7251610" y="2203038"/>
            <a:ext cx="0" cy="1187100"/>
          </a:xfrm>
          <a:prstGeom prst="straightConnector1">
            <a:avLst/>
          </a:prstGeom>
          <a:noFill/>
          <a:ln cap="flat" cmpd="sng" w="28575">
            <a:solidFill>
              <a:srgbClr val="FFFFFF"/>
            </a:solidFill>
            <a:prstDash val="solid"/>
            <a:round/>
            <a:headEnd len="med" w="med" type="none"/>
            <a:tailEnd len="med" w="med" type="none"/>
          </a:ln>
        </p:spPr>
      </p:cxnSp>
      <p:sp>
        <p:nvSpPr>
          <p:cNvPr id="1695" name="Google Shape;1695;p63"/>
          <p:cNvSpPr txBox="1"/>
          <p:nvPr/>
        </p:nvSpPr>
        <p:spPr>
          <a:xfrm rot="1373">
            <a:off x="7897798" y="2423158"/>
            <a:ext cx="751200" cy="521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2400">
                <a:latin typeface="Google Sans"/>
                <a:ea typeface="Google Sans"/>
                <a:cs typeface="Google Sans"/>
                <a:sym typeface="Google Sans"/>
              </a:rPr>
              <a:t>?</a:t>
            </a:r>
            <a:endParaRPr b="1" sz="2400">
              <a:latin typeface="Google Sans"/>
              <a:ea typeface="Google Sans"/>
              <a:cs typeface="Google Sans"/>
              <a:sym typeface="Google Sans"/>
            </a:endParaRPr>
          </a:p>
        </p:txBody>
      </p:sp>
      <p:cxnSp>
        <p:nvCxnSpPr>
          <p:cNvPr id="1696" name="Google Shape;1696;p63"/>
          <p:cNvCxnSpPr/>
          <p:nvPr/>
        </p:nvCxnSpPr>
        <p:spPr>
          <a:xfrm>
            <a:off x="715089" y="3357236"/>
            <a:ext cx="1886700" cy="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cxnSp>
        <p:nvCxnSpPr>
          <p:cNvPr id="1697" name="Google Shape;1697;p63"/>
          <p:cNvCxnSpPr/>
          <p:nvPr/>
        </p:nvCxnSpPr>
        <p:spPr>
          <a:xfrm rot="10800000">
            <a:off x="715089" y="1807136"/>
            <a:ext cx="0" cy="1550100"/>
          </a:xfrm>
          <a:prstGeom prst="straightConnector1">
            <a:avLst/>
          </a:prstGeom>
          <a:noFill/>
          <a:ln cap="flat" cmpd="sng" w="28575">
            <a:solidFill>
              <a:srgbClr val="5F6368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698" name="Google Shape;1698;p63"/>
          <p:cNvSpPr/>
          <p:nvPr/>
        </p:nvSpPr>
        <p:spPr>
          <a:xfrm>
            <a:off x="844950" y="2055432"/>
            <a:ext cx="1803900" cy="882575"/>
          </a:xfrm>
          <a:custGeom>
            <a:rect b="b" l="l" r="r" t="t"/>
            <a:pathLst>
              <a:path extrusionOk="0" h="35303" w="72156">
                <a:moveTo>
                  <a:pt x="0" y="35303"/>
                </a:moveTo>
                <a:cubicBezTo>
                  <a:pt x="1654" y="33425"/>
                  <a:pt x="7152" y="24439"/>
                  <a:pt x="9924" y="24037"/>
                </a:cubicBezTo>
                <a:cubicBezTo>
                  <a:pt x="12696" y="23635"/>
                  <a:pt x="12833" y="36888"/>
                  <a:pt x="16630" y="32889"/>
                </a:cubicBezTo>
                <a:cubicBezTo>
                  <a:pt x="20427" y="28890"/>
                  <a:pt x="27786" y="1204"/>
                  <a:pt x="32704" y="42"/>
                </a:cubicBezTo>
                <a:cubicBezTo>
                  <a:pt x="37622" y="-1120"/>
                  <a:pt x="41574" y="22363"/>
                  <a:pt x="46137" y="25915"/>
                </a:cubicBezTo>
                <a:cubicBezTo>
                  <a:pt x="50701" y="29467"/>
                  <a:pt x="55749" y="19835"/>
                  <a:pt x="60085" y="21355"/>
                </a:cubicBezTo>
                <a:cubicBezTo>
                  <a:pt x="64422" y="22875"/>
                  <a:pt x="70144" y="32755"/>
                  <a:pt x="72156" y="35035"/>
                </a:cubicBezTo>
              </a:path>
            </a:pathLst>
          </a:custGeom>
          <a:noFill/>
          <a:ln cap="flat" cmpd="sng" w="9525">
            <a:solidFill>
              <a:schemeClr val="accent2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699" name="Google Shape;1699;p63"/>
          <p:cNvSpPr/>
          <p:nvPr/>
        </p:nvSpPr>
        <p:spPr>
          <a:xfrm>
            <a:off x="844950" y="2644185"/>
            <a:ext cx="1958150" cy="578425"/>
          </a:xfrm>
          <a:custGeom>
            <a:rect b="b" l="l" r="r" t="t"/>
            <a:pathLst>
              <a:path extrusionOk="0" h="23137" w="78326">
                <a:moveTo>
                  <a:pt x="0" y="17866"/>
                </a:moveTo>
                <a:cubicBezTo>
                  <a:pt x="4024" y="17643"/>
                  <a:pt x="18510" y="19259"/>
                  <a:pt x="24142" y="16525"/>
                </a:cubicBezTo>
                <a:cubicBezTo>
                  <a:pt x="29774" y="13791"/>
                  <a:pt x="31063" y="2045"/>
                  <a:pt x="33790" y="1464"/>
                </a:cubicBezTo>
                <a:cubicBezTo>
                  <a:pt x="36517" y="883"/>
                  <a:pt x="38178" y="11646"/>
                  <a:pt x="40504" y="13038"/>
                </a:cubicBezTo>
                <a:cubicBezTo>
                  <a:pt x="42830" y="14431"/>
                  <a:pt x="45288" y="9685"/>
                  <a:pt x="47747" y="9819"/>
                </a:cubicBezTo>
                <a:cubicBezTo>
                  <a:pt x="50206" y="9953"/>
                  <a:pt x="53196" y="15462"/>
                  <a:pt x="55258" y="13843"/>
                </a:cubicBezTo>
                <a:cubicBezTo>
                  <a:pt x="57320" y="12224"/>
                  <a:pt x="57749" y="-1324"/>
                  <a:pt x="60118" y="106"/>
                </a:cubicBezTo>
                <a:cubicBezTo>
                  <a:pt x="62487" y="1537"/>
                  <a:pt x="67065" y="19511"/>
                  <a:pt x="69474" y="22426"/>
                </a:cubicBezTo>
                <a:cubicBezTo>
                  <a:pt x="71883" y="25341"/>
                  <a:pt x="73096" y="18403"/>
                  <a:pt x="74571" y="17598"/>
                </a:cubicBezTo>
                <a:cubicBezTo>
                  <a:pt x="76046" y="16793"/>
                  <a:pt x="77700" y="17598"/>
                  <a:pt x="78326" y="17598"/>
                </a:cubicBezTo>
              </a:path>
            </a:pathLst>
          </a:custGeom>
          <a:noFill/>
          <a:ln cap="flat" cmpd="sng" w="9525">
            <a:solidFill>
              <a:srgbClr val="34A853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0" name="Google Shape;1700;p63"/>
          <p:cNvSpPr/>
          <p:nvPr/>
        </p:nvSpPr>
        <p:spPr>
          <a:xfrm>
            <a:off x="825525" y="2635335"/>
            <a:ext cx="1924625" cy="184275"/>
          </a:xfrm>
          <a:custGeom>
            <a:rect b="b" l="l" r="r" t="t"/>
            <a:pathLst>
              <a:path extrusionOk="0" h="7371" w="76985">
                <a:moveTo>
                  <a:pt x="0" y="5907"/>
                </a:moveTo>
                <a:cubicBezTo>
                  <a:pt x="805" y="5236"/>
                  <a:pt x="3130" y="2062"/>
                  <a:pt x="4829" y="1883"/>
                </a:cubicBezTo>
                <a:cubicBezTo>
                  <a:pt x="6528" y="1704"/>
                  <a:pt x="8673" y="5058"/>
                  <a:pt x="10193" y="4834"/>
                </a:cubicBezTo>
                <a:cubicBezTo>
                  <a:pt x="11713" y="4611"/>
                  <a:pt x="13055" y="497"/>
                  <a:pt x="13949" y="542"/>
                </a:cubicBezTo>
                <a:cubicBezTo>
                  <a:pt x="14843" y="587"/>
                  <a:pt x="14128" y="4700"/>
                  <a:pt x="15558" y="5102"/>
                </a:cubicBezTo>
                <a:cubicBezTo>
                  <a:pt x="16989" y="5504"/>
                  <a:pt x="20699" y="3135"/>
                  <a:pt x="22532" y="2956"/>
                </a:cubicBezTo>
                <a:cubicBezTo>
                  <a:pt x="24365" y="2777"/>
                  <a:pt x="25215" y="4118"/>
                  <a:pt x="26556" y="4029"/>
                </a:cubicBezTo>
                <a:cubicBezTo>
                  <a:pt x="27897" y="3940"/>
                  <a:pt x="28658" y="1928"/>
                  <a:pt x="30580" y="2420"/>
                </a:cubicBezTo>
                <a:cubicBezTo>
                  <a:pt x="32502" y="2912"/>
                  <a:pt x="36168" y="7382"/>
                  <a:pt x="38090" y="6980"/>
                </a:cubicBezTo>
                <a:cubicBezTo>
                  <a:pt x="40012" y="6578"/>
                  <a:pt x="40370" y="-39"/>
                  <a:pt x="42114" y="6"/>
                </a:cubicBezTo>
                <a:cubicBezTo>
                  <a:pt x="43858" y="51"/>
                  <a:pt x="46630" y="6756"/>
                  <a:pt x="48552" y="7248"/>
                </a:cubicBezTo>
                <a:cubicBezTo>
                  <a:pt x="50474" y="7740"/>
                  <a:pt x="52396" y="3090"/>
                  <a:pt x="53648" y="2956"/>
                </a:cubicBezTo>
                <a:cubicBezTo>
                  <a:pt x="54900" y="2822"/>
                  <a:pt x="55079" y="6175"/>
                  <a:pt x="56062" y="6443"/>
                </a:cubicBezTo>
                <a:cubicBezTo>
                  <a:pt x="57046" y="6711"/>
                  <a:pt x="58029" y="5237"/>
                  <a:pt x="59549" y="4566"/>
                </a:cubicBezTo>
                <a:cubicBezTo>
                  <a:pt x="61069" y="3896"/>
                  <a:pt x="63841" y="2152"/>
                  <a:pt x="65182" y="2420"/>
                </a:cubicBezTo>
                <a:cubicBezTo>
                  <a:pt x="66523" y="2688"/>
                  <a:pt x="66479" y="5952"/>
                  <a:pt x="67597" y="6175"/>
                </a:cubicBezTo>
                <a:cubicBezTo>
                  <a:pt x="68715" y="6399"/>
                  <a:pt x="70323" y="4208"/>
                  <a:pt x="71888" y="3761"/>
                </a:cubicBezTo>
                <a:cubicBezTo>
                  <a:pt x="73453" y="3314"/>
                  <a:pt x="76136" y="3538"/>
                  <a:pt x="76985" y="3493"/>
                </a:cubicBezTo>
              </a:path>
            </a:pathLst>
          </a:custGeom>
          <a:noFill/>
          <a:ln cap="flat" cmpd="sng" w="9525">
            <a:solidFill>
              <a:schemeClr val="accent1"/>
            </a:solidFill>
            <a:prstDash val="solid"/>
            <a:round/>
            <a:headEnd len="med" w="med" type="none"/>
            <a:tailEnd len="med" w="med" type="none"/>
          </a:ln>
        </p:spPr>
      </p:sp>
      <p:sp>
        <p:nvSpPr>
          <p:cNvPr id="1701" name="Google Shape;1701;p63"/>
          <p:cNvSpPr/>
          <p:nvPr/>
        </p:nvSpPr>
        <p:spPr>
          <a:xfrm>
            <a:off x="1381425" y="2139225"/>
            <a:ext cx="610200" cy="1113300"/>
          </a:xfrm>
          <a:prstGeom prst="rect">
            <a:avLst/>
          </a:prstGeom>
          <a:noFill/>
          <a:ln cap="flat" cmpd="sng" w="28575">
            <a:solidFill>
              <a:schemeClr val="accent3"/>
            </a:solidFill>
            <a:prstDash val="dash"/>
            <a:round/>
            <a:headEnd len="sm" w="sm" type="none"/>
            <a:tailEnd len="sm" w="sm" type="none"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1702" name="Google Shape;1702;p63"/>
          <p:cNvCxnSpPr/>
          <p:nvPr/>
        </p:nvCxnSpPr>
        <p:spPr>
          <a:xfrm>
            <a:off x="1495425" y="1978275"/>
            <a:ext cx="415800" cy="0"/>
          </a:xfrm>
          <a:prstGeom prst="straightConnector1">
            <a:avLst/>
          </a:prstGeom>
          <a:noFill/>
          <a:ln cap="flat" cmpd="sng" w="28575">
            <a:solidFill>
              <a:schemeClr val="accent3"/>
            </a:solidFill>
            <a:prstDash val="solid"/>
            <a:round/>
            <a:headEnd len="med" w="med" type="none"/>
            <a:tailEnd len="med" w="med" type="stealth"/>
          </a:ln>
        </p:spPr>
      </p:cxnSp>
      <p:sp>
        <p:nvSpPr>
          <p:cNvPr id="1703" name="Google Shape;1703;p63"/>
          <p:cNvSpPr txBox="1"/>
          <p:nvPr/>
        </p:nvSpPr>
        <p:spPr>
          <a:xfrm>
            <a:off x="2649550" y="1187675"/>
            <a:ext cx="3908400" cy="4560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800">
                <a:latin typeface="Google Sans"/>
                <a:ea typeface="Google Sans"/>
                <a:cs typeface="Google Sans"/>
                <a:sym typeface="Google Sans"/>
              </a:rPr>
              <a:t>Autoencoder</a:t>
            </a:r>
            <a:endParaRPr b="1" sz="1800">
              <a:latin typeface="Google Sans"/>
              <a:ea typeface="Google Sans"/>
              <a:cs typeface="Google Sans"/>
              <a:sym typeface="Google San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07" name="Shape 1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8" name="Google Shape;1708;p64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How do we </a:t>
            </a:r>
            <a:r>
              <a:rPr b="1" i="1" lang="en">
                <a:solidFill>
                  <a:schemeClr val="accent1"/>
                </a:solidFill>
              </a:rPr>
              <a:t>capture</a:t>
            </a:r>
            <a:r>
              <a:rPr i="1" lang="en">
                <a:solidFill>
                  <a:schemeClr val="dk1"/>
                </a:solidFill>
              </a:rPr>
              <a:t> the </a:t>
            </a:r>
            <a:r>
              <a:rPr b="1" i="1" lang="en">
                <a:solidFill>
                  <a:schemeClr val="dk1"/>
                </a:solidFill>
              </a:rPr>
              <a:t>time-series</a:t>
            </a:r>
            <a:r>
              <a:rPr i="1" lang="en">
                <a:solidFill>
                  <a:schemeClr val="dk1"/>
                </a:solidFill>
              </a:rPr>
              <a:t> data to feed into the neural network?</a:t>
            </a:r>
            <a:endParaRPr i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we </a:t>
            </a:r>
            <a:r>
              <a:rPr b="1" lang="en">
                <a:solidFill>
                  <a:schemeClr val="dk2"/>
                </a:solidFill>
              </a:rPr>
              <a:t>pre-process</a:t>
            </a:r>
            <a:r>
              <a:rPr lang="en">
                <a:solidFill>
                  <a:schemeClr val="dk2"/>
                </a:solidFill>
              </a:rPr>
              <a:t> the data for neural network inference?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Char char="●"/>
            </a:pPr>
            <a:r>
              <a:rPr i="1" lang="en">
                <a:solidFill>
                  <a:schemeClr val="dk1"/>
                </a:solidFill>
              </a:rPr>
              <a:t>How do you </a:t>
            </a:r>
            <a:r>
              <a:rPr b="1" i="1" lang="en">
                <a:solidFill>
                  <a:schemeClr val="accent4"/>
                </a:solidFill>
              </a:rPr>
              <a:t>design</a:t>
            </a:r>
            <a:r>
              <a:rPr i="1" lang="en">
                <a:solidFill>
                  <a:schemeClr val="dk1"/>
                </a:solidFill>
              </a:rPr>
              <a:t> the </a:t>
            </a:r>
            <a:r>
              <a:rPr b="1" i="1" lang="en">
                <a:solidFill>
                  <a:schemeClr val="dk1"/>
                </a:solidFill>
              </a:rPr>
              <a:t>autoencoder</a:t>
            </a:r>
            <a:r>
              <a:rPr i="1" lang="en">
                <a:solidFill>
                  <a:schemeClr val="dk1"/>
                </a:solidFill>
              </a:rPr>
              <a:t> neural network?</a:t>
            </a:r>
            <a:endParaRPr i="1">
              <a:solidFill>
                <a:schemeClr val="dk1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What </a:t>
            </a:r>
            <a:r>
              <a:rPr b="1" lang="en">
                <a:solidFill>
                  <a:schemeClr val="dk2"/>
                </a:solidFill>
              </a:rPr>
              <a:t>dataset</a:t>
            </a:r>
            <a:r>
              <a:rPr lang="en">
                <a:solidFill>
                  <a:schemeClr val="dk2"/>
                </a:solidFill>
              </a:rPr>
              <a:t> does the neural network need to be trained?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post-process</a:t>
            </a:r>
            <a:r>
              <a:rPr lang="en">
                <a:solidFill>
                  <a:schemeClr val="dk2"/>
                </a:solidFill>
              </a:rPr>
              <a:t> the neural network output?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make sure there is no </a:t>
            </a:r>
            <a:r>
              <a:rPr b="1" lang="en">
                <a:solidFill>
                  <a:schemeClr val="dk2"/>
                </a:solidFill>
              </a:rPr>
              <a:t>bias</a:t>
            </a:r>
            <a:r>
              <a:rPr lang="en">
                <a:solidFill>
                  <a:schemeClr val="dk2"/>
                </a:solidFill>
              </a:rPr>
              <a:t> in the dataset?</a:t>
            </a:r>
            <a:endParaRPr>
              <a:solidFill>
                <a:schemeClr val="dk2"/>
              </a:solidFill>
            </a:endParaRPr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</a:pPr>
            <a:r>
              <a:rPr lang="en">
                <a:solidFill>
                  <a:schemeClr val="dk2"/>
                </a:solidFill>
              </a:rPr>
              <a:t>How do you </a:t>
            </a:r>
            <a:r>
              <a:rPr b="1" lang="en">
                <a:solidFill>
                  <a:schemeClr val="dk2"/>
                </a:solidFill>
              </a:rPr>
              <a:t>deploy</a:t>
            </a:r>
            <a:r>
              <a:rPr lang="en">
                <a:solidFill>
                  <a:schemeClr val="dk2"/>
                </a:solidFill>
              </a:rPr>
              <a:t> this on the microcontroller?</a:t>
            </a:r>
            <a:endParaRPr>
              <a:solidFill>
                <a:schemeClr val="dk2"/>
              </a:solidFill>
            </a:endParaRPr>
          </a:p>
        </p:txBody>
      </p:sp>
      <p:sp>
        <p:nvSpPr>
          <p:cNvPr id="1709" name="Google Shape;1709;p64"/>
          <p:cNvSpPr txBox="1"/>
          <p:nvPr>
            <p:ph type="title"/>
          </p:nvPr>
        </p:nvSpPr>
        <p:spPr>
          <a:xfrm>
            <a:off x="344500" y="603900"/>
            <a:ext cx="30018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Questions</a:t>
            </a:r>
            <a:endParaRPr b="1"/>
          </a:p>
        </p:txBody>
      </p:sp>
      <p:grpSp>
        <p:nvGrpSpPr>
          <p:cNvPr id="1710" name="Google Shape;1710;p64"/>
          <p:cNvGrpSpPr/>
          <p:nvPr/>
        </p:nvGrpSpPr>
        <p:grpSpPr>
          <a:xfrm>
            <a:off x="5027937" y="335412"/>
            <a:ext cx="3562327" cy="898718"/>
            <a:chOff x="715089" y="1643664"/>
            <a:chExt cx="7933912" cy="2001600"/>
          </a:xfrm>
        </p:grpSpPr>
        <p:sp>
          <p:nvSpPr>
            <p:cNvPr id="1711" name="Google Shape;1711;p64"/>
            <p:cNvSpPr/>
            <p:nvPr/>
          </p:nvSpPr>
          <p:spPr>
            <a:xfrm>
              <a:off x="3571200" y="1643664"/>
              <a:ext cx="2001600" cy="2001600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>
              <a:outerShdw blurRad="28575" rotWithShape="0" algn="bl" dir="2700000" dist="9525">
                <a:srgbClr val="000000">
                  <a:alpha val="1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12" name="Google Shape;1712;p64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3820166" y="1931682"/>
              <a:ext cx="1567168" cy="1425545"/>
            </a:xfrm>
            <a:prstGeom prst="rect">
              <a:avLst/>
            </a:prstGeom>
            <a:noFill/>
            <a:ln>
              <a:noFill/>
            </a:ln>
            <a:effectLst>
              <a:outerShdw blurRad="28575" rotWithShape="0" algn="bl" dist="9525">
                <a:srgbClr val="000000">
                  <a:alpha val="8000"/>
                </a:srgbClr>
              </a:outerShdw>
            </a:effectLst>
          </p:spPr>
        </p:pic>
        <p:cxnSp>
          <p:nvCxnSpPr>
            <p:cNvPr id="1713" name="Google Shape;1713;p64"/>
            <p:cNvCxnSpPr/>
            <p:nvPr/>
          </p:nvCxnSpPr>
          <p:spPr>
            <a:xfrm>
              <a:off x="715089" y="3357236"/>
              <a:ext cx="1886700" cy="0"/>
            </a:xfrm>
            <a:prstGeom prst="straightConnector1">
              <a:avLst/>
            </a:prstGeom>
            <a:noFill/>
            <a:ln cap="flat" cmpd="sng" w="9525">
              <a:solidFill>
                <a:srgbClr val="5F6368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cxnSp>
          <p:nvCxnSpPr>
            <p:cNvPr id="1714" name="Google Shape;1714;p64"/>
            <p:cNvCxnSpPr/>
            <p:nvPr/>
          </p:nvCxnSpPr>
          <p:spPr>
            <a:xfrm rot="10800000">
              <a:off x="715089" y="1807136"/>
              <a:ext cx="0" cy="1550100"/>
            </a:xfrm>
            <a:prstGeom prst="straightConnector1">
              <a:avLst/>
            </a:prstGeom>
            <a:noFill/>
            <a:ln cap="flat" cmpd="sng" w="9525">
              <a:solidFill>
                <a:srgbClr val="5F6368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1715" name="Google Shape;1715;p64"/>
            <p:cNvSpPr/>
            <p:nvPr/>
          </p:nvSpPr>
          <p:spPr>
            <a:xfrm>
              <a:off x="844950" y="2350943"/>
              <a:ext cx="1803900" cy="587050"/>
            </a:xfrm>
            <a:custGeom>
              <a:rect b="b" l="l" r="r" t="t"/>
              <a:pathLst>
                <a:path extrusionOk="0" h="23482" w="72156">
                  <a:moveTo>
                    <a:pt x="0" y="23482"/>
                  </a:moveTo>
                  <a:cubicBezTo>
                    <a:pt x="1654" y="21604"/>
                    <a:pt x="7152" y="12618"/>
                    <a:pt x="9924" y="12216"/>
                  </a:cubicBezTo>
                  <a:cubicBezTo>
                    <a:pt x="12696" y="11814"/>
                    <a:pt x="12741" y="23080"/>
                    <a:pt x="16630" y="21068"/>
                  </a:cubicBezTo>
                  <a:cubicBezTo>
                    <a:pt x="20520" y="19056"/>
                    <a:pt x="28343" y="1307"/>
                    <a:pt x="33261" y="145"/>
                  </a:cubicBezTo>
                  <a:cubicBezTo>
                    <a:pt x="38179" y="-1017"/>
                    <a:pt x="41666" y="12529"/>
                    <a:pt x="46137" y="14094"/>
                  </a:cubicBezTo>
                  <a:cubicBezTo>
                    <a:pt x="50608" y="15659"/>
                    <a:pt x="55749" y="8014"/>
                    <a:pt x="60085" y="9534"/>
                  </a:cubicBezTo>
                  <a:cubicBezTo>
                    <a:pt x="64422" y="11054"/>
                    <a:pt x="70144" y="20934"/>
                    <a:pt x="72156" y="23214"/>
                  </a:cubicBezTo>
                </a:path>
              </a:pathLst>
            </a:custGeom>
            <a:noFill/>
            <a:ln cap="flat" cmpd="sng" w="9525">
              <a:solidFill>
                <a:schemeClr val="accent2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6" name="Google Shape;1716;p64"/>
            <p:cNvSpPr/>
            <p:nvPr/>
          </p:nvSpPr>
          <p:spPr>
            <a:xfrm>
              <a:off x="844950" y="2350952"/>
              <a:ext cx="1958150" cy="891275"/>
            </a:xfrm>
            <a:custGeom>
              <a:rect b="b" l="l" r="r" t="t"/>
              <a:pathLst>
                <a:path extrusionOk="0" h="35651" w="78326">
                  <a:moveTo>
                    <a:pt x="0" y="29595"/>
                  </a:moveTo>
                  <a:cubicBezTo>
                    <a:pt x="4024" y="29372"/>
                    <a:pt x="18688" y="32456"/>
                    <a:pt x="24142" y="28254"/>
                  </a:cubicBezTo>
                  <a:cubicBezTo>
                    <a:pt x="29596" y="24052"/>
                    <a:pt x="29998" y="4962"/>
                    <a:pt x="32725" y="4381"/>
                  </a:cubicBezTo>
                  <a:cubicBezTo>
                    <a:pt x="35452" y="3800"/>
                    <a:pt x="38000" y="21906"/>
                    <a:pt x="40504" y="24767"/>
                  </a:cubicBezTo>
                  <a:cubicBezTo>
                    <a:pt x="43008" y="27628"/>
                    <a:pt x="45288" y="21414"/>
                    <a:pt x="47747" y="21548"/>
                  </a:cubicBezTo>
                  <a:cubicBezTo>
                    <a:pt x="50206" y="21682"/>
                    <a:pt x="53202" y="29149"/>
                    <a:pt x="55258" y="25572"/>
                  </a:cubicBezTo>
                  <a:cubicBezTo>
                    <a:pt x="57315" y="21996"/>
                    <a:pt x="57717" y="-1341"/>
                    <a:pt x="60086" y="89"/>
                  </a:cubicBezTo>
                  <a:cubicBezTo>
                    <a:pt x="62455" y="1520"/>
                    <a:pt x="67060" y="29282"/>
                    <a:pt x="69474" y="34155"/>
                  </a:cubicBezTo>
                  <a:cubicBezTo>
                    <a:pt x="71888" y="39028"/>
                    <a:pt x="73096" y="30132"/>
                    <a:pt x="74571" y="29327"/>
                  </a:cubicBezTo>
                  <a:cubicBezTo>
                    <a:pt x="76046" y="28522"/>
                    <a:pt x="77700" y="29327"/>
                    <a:pt x="78326" y="29327"/>
                  </a:cubicBezTo>
                </a:path>
              </a:pathLst>
            </a:custGeom>
            <a:noFill/>
            <a:ln cap="flat" cmpd="sng" w="9525">
              <a:solidFill>
                <a:srgbClr val="34A853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7" name="Google Shape;1717;p64"/>
            <p:cNvSpPr/>
            <p:nvPr/>
          </p:nvSpPr>
          <p:spPr>
            <a:xfrm>
              <a:off x="825525" y="2635335"/>
              <a:ext cx="1924625" cy="184275"/>
            </a:xfrm>
            <a:custGeom>
              <a:rect b="b" l="l" r="r" t="t"/>
              <a:pathLst>
                <a:path extrusionOk="0" h="7371" w="76985">
                  <a:moveTo>
                    <a:pt x="0" y="5907"/>
                  </a:moveTo>
                  <a:cubicBezTo>
                    <a:pt x="805" y="5236"/>
                    <a:pt x="3130" y="2062"/>
                    <a:pt x="4829" y="1883"/>
                  </a:cubicBezTo>
                  <a:cubicBezTo>
                    <a:pt x="6528" y="1704"/>
                    <a:pt x="8673" y="5058"/>
                    <a:pt x="10193" y="4834"/>
                  </a:cubicBezTo>
                  <a:cubicBezTo>
                    <a:pt x="11713" y="4611"/>
                    <a:pt x="13055" y="497"/>
                    <a:pt x="13949" y="542"/>
                  </a:cubicBezTo>
                  <a:cubicBezTo>
                    <a:pt x="14843" y="587"/>
                    <a:pt x="14128" y="4700"/>
                    <a:pt x="15558" y="5102"/>
                  </a:cubicBezTo>
                  <a:cubicBezTo>
                    <a:pt x="16989" y="5504"/>
                    <a:pt x="20699" y="3135"/>
                    <a:pt x="22532" y="2956"/>
                  </a:cubicBezTo>
                  <a:cubicBezTo>
                    <a:pt x="24365" y="2777"/>
                    <a:pt x="25215" y="4118"/>
                    <a:pt x="26556" y="4029"/>
                  </a:cubicBezTo>
                  <a:cubicBezTo>
                    <a:pt x="27897" y="3940"/>
                    <a:pt x="28658" y="1928"/>
                    <a:pt x="30580" y="2420"/>
                  </a:cubicBezTo>
                  <a:cubicBezTo>
                    <a:pt x="32502" y="2912"/>
                    <a:pt x="36168" y="7382"/>
                    <a:pt x="38090" y="6980"/>
                  </a:cubicBezTo>
                  <a:cubicBezTo>
                    <a:pt x="40012" y="6578"/>
                    <a:pt x="40370" y="-39"/>
                    <a:pt x="42114" y="6"/>
                  </a:cubicBezTo>
                  <a:cubicBezTo>
                    <a:pt x="43858" y="51"/>
                    <a:pt x="46630" y="6756"/>
                    <a:pt x="48552" y="7248"/>
                  </a:cubicBezTo>
                  <a:cubicBezTo>
                    <a:pt x="50474" y="7740"/>
                    <a:pt x="52396" y="3090"/>
                    <a:pt x="53648" y="2956"/>
                  </a:cubicBezTo>
                  <a:cubicBezTo>
                    <a:pt x="54900" y="2822"/>
                    <a:pt x="55079" y="6175"/>
                    <a:pt x="56062" y="6443"/>
                  </a:cubicBezTo>
                  <a:cubicBezTo>
                    <a:pt x="57046" y="6711"/>
                    <a:pt x="58029" y="5237"/>
                    <a:pt x="59549" y="4566"/>
                  </a:cubicBezTo>
                  <a:cubicBezTo>
                    <a:pt x="61069" y="3896"/>
                    <a:pt x="63841" y="2152"/>
                    <a:pt x="65182" y="2420"/>
                  </a:cubicBezTo>
                  <a:cubicBezTo>
                    <a:pt x="66523" y="2688"/>
                    <a:pt x="66479" y="5952"/>
                    <a:pt x="67597" y="6175"/>
                  </a:cubicBezTo>
                  <a:cubicBezTo>
                    <a:pt x="68715" y="6399"/>
                    <a:pt x="70323" y="4208"/>
                    <a:pt x="71888" y="3761"/>
                  </a:cubicBezTo>
                  <a:cubicBezTo>
                    <a:pt x="73453" y="3314"/>
                    <a:pt x="76136" y="3538"/>
                    <a:pt x="76985" y="3493"/>
                  </a:cubicBezTo>
                </a:path>
              </a:pathLst>
            </a:custGeom>
            <a:noFill/>
            <a:ln cap="flat" cmpd="sng" w="9525">
              <a:solidFill>
                <a:schemeClr val="accent1"/>
              </a:solidFill>
              <a:prstDash val="solid"/>
              <a:round/>
              <a:headEnd len="med" w="med" type="none"/>
              <a:tailEnd len="med" w="med" type="none"/>
            </a:ln>
          </p:spPr>
        </p:sp>
        <p:sp>
          <p:nvSpPr>
            <p:cNvPr id="1718" name="Google Shape;1718;p64"/>
            <p:cNvSpPr/>
            <p:nvPr/>
          </p:nvSpPr>
          <p:spPr>
            <a:xfrm>
              <a:off x="1381425" y="2139225"/>
              <a:ext cx="610200" cy="1113300"/>
            </a:xfrm>
            <a:prstGeom prst="rect">
              <a:avLst/>
            </a:prstGeom>
            <a:noFill/>
            <a:ln cap="flat" cmpd="sng" w="19050">
              <a:solidFill>
                <a:schemeClr val="accent3"/>
              </a:solidFill>
              <a:prstDash val="dash"/>
              <a:round/>
              <a:headEnd len="sm" w="sm" type="none"/>
              <a:tailEnd len="sm" w="sm" type="none"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cxnSp>
          <p:nvCxnSpPr>
            <p:cNvPr id="1719" name="Google Shape;1719;p64"/>
            <p:cNvCxnSpPr/>
            <p:nvPr/>
          </p:nvCxnSpPr>
          <p:spPr>
            <a:xfrm>
              <a:off x="1495425" y="1978275"/>
              <a:ext cx="415800" cy="0"/>
            </a:xfrm>
            <a:prstGeom prst="straightConnector1">
              <a:avLst/>
            </a:prstGeom>
            <a:noFill/>
            <a:ln cap="flat" cmpd="sng" w="9525">
              <a:solidFill>
                <a:schemeClr val="accent3"/>
              </a:solidFill>
              <a:prstDash val="solid"/>
              <a:round/>
              <a:headEnd len="med" w="med" type="none"/>
              <a:tailEnd len="med" w="med" type="stealth"/>
            </a:ln>
          </p:spPr>
        </p:cxnSp>
        <p:sp>
          <p:nvSpPr>
            <p:cNvPr id="1720" name="Google Shape;1720;p64"/>
            <p:cNvSpPr/>
            <p:nvPr/>
          </p:nvSpPr>
          <p:spPr>
            <a:xfrm>
              <a:off x="6457343" y="2314543"/>
              <a:ext cx="1567200" cy="738900"/>
            </a:xfrm>
            <a:prstGeom prst="rect">
              <a:avLst/>
            </a:prstGeom>
            <a:solidFill>
              <a:srgbClr val="F8F9FA"/>
            </a:solidFill>
            <a:ln>
              <a:noFill/>
            </a:ln>
            <a:effectLst>
              <a:outerShdw blurRad="28575" rotWithShape="0" algn="bl" dir="2700000" dist="9525">
                <a:srgbClr val="000000">
                  <a:alpha val="18000"/>
                </a:srgbClr>
              </a:outerShdw>
            </a:effectLst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/>
            </a:p>
          </p:txBody>
        </p:sp>
        <p:pic>
          <p:nvPicPr>
            <p:cNvPr id="1721" name="Google Shape;1721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6612106" y="2441650"/>
              <a:ext cx="484675" cy="4846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22" name="Google Shape;1722;p64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7413125" y="2441588"/>
              <a:ext cx="484676" cy="484820"/>
            </a:xfrm>
            <a:prstGeom prst="rect">
              <a:avLst/>
            </a:prstGeom>
            <a:noFill/>
            <a:ln>
              <a:noFill/>
            </a:ln>
          </p:spPr>
        </p:pic>
        <p:cxnSp>
          <p:nvCxnSpPr>
            <p:cNvPr id="1723" name="Google Shape;1723;p64"/>
            <p:cNvCxnSpPr/>
            <p:nvPr/>
          </p:nvCxnSpPr>
          <p:spPr>
            <a:xfrm>
              <a:off x="7251610" y="2203038"/>
              <a:ext cx="0" cy="1187100"/>
            </a:xfrm>
            <a:prstGeom prst="straightConnector1">
              <a:avLst/>
            </a:prstGeom>
            <a:noFill/>
            <a:ln cap="flat" cmpd="sng" w="28575">
              <a:solidFill>
                <a:srgbClr val="FFFFFF"/>
              </a:solidFill>
              <a:prstDash val="solid"/>
              <a:round/>
              <a:headEnd len="med" w="med" type="none"/>
              <a:tailEnd len="med" w="med" type="none"/>
            </a:ln>
          </p:spPr>
        </p:cxnSp>
        <p:sp>
          <p:nvSpPr>
            <p:cNvPr id="1724" name="Google Shape;1724;p64"/>
            <p:cNvSpPr txBox="1"/>
            <p:nvPr/>
          </p:nvSpPr>
          <p:spPr>
            <a:xfrm rot="1373">
              <a:off x="7897801" y="2316458"/>
              <a:ext cx="751200" cy="703200"/>
            </a:xfrm>
            <a:prstGeom prst="rect">
              <a:avLst/>
            </a:prstGeom>
            <a:noFill/>
            <a:ln>
              <a:noFill/>
            </a:ln>
          </p:spPr>
          <p:txBody>
            <a:bodyPr anchorCtr="0" anchor="t" bIns="91425" lIns="91425" spcFirstLastPara="1" rIns="91425" wrap="square" tIns="91425">
              <a:noAutofit/>
            </a:bodyPr>
            <a:lstStyle/>
            <a:p>
              <a:pPr indent="0" lvl="0" marL="0" rtl="0" algn="ctr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b="1" lang="en" sz="1000">
                  <a:latin typeface="Google Sans"/>
                  <a:ea typeface="Google Sans"/>
                  <a:cs typeface="Google Sans"/>
                  <a:sym typeface="Google Sans"/>
                </a:rPr>
                <a:t>?</a:t>
              </a:r>
              <a:endParaRPr b="1" sz="1000">
                <a:latin typeface="Google Sans"/>
                <a:ea typeface="Google Sans"/>
                <a:cs typeface="Google Sans"/>
                <a:sym typeface="Google Sans"/>
              </a:endParaRPr>
            </a:p>
          </p:txBody>
        </p:sp>
      </p:grp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28" name="Shape 1728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5"/>
          <p:cNvSpPr txBox="1"/>
          <p:nvPr>
            <p:ph idx="1" type="body"/>
          </p:nvPr>
        </p:nvSpPr>
        <p:spPr>
          <a:xfrm>
            <a:off x="344500" y="1546975"/>
            <a:ext cx="8447700" cy="3361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5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189" name="Google Shape;18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50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0" name="Google Shape;190;p25"/>
          <p:cNvSpPr txBox="1"/>
          <p:nvPr>
            <p:ph type="title"/>
          </p:nvPr>
        </p:nvSpPr>
        <p:spPr>
          <a:xfrm>
            <a:off x="344500" y="4515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/>
              <a:t>Keyword</a:t>
            </a:r>
            <a:r>
              <a:rPr lang="en"/>
              <a:t> Spotting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5" name="Google Shape;195;p26"/>
          <p:cNvPicPr preferRelativeResize="0"/>
          <p:nvPr/>
        </p:nvPicPr>
        <p:blipFill rotWithShape="1">
          <a:blip r:embed="rId3">
            <a:alphaModFix/>
          </a:blip>
          <a:srcRect b="13996" l="0" r="0" t="15916"/>
          <a:stretch/>
        </p:blipFill>
        <p:spPr>
          <a:xfrm>
            <a:off x="1584200" y="1172475"/>
            <a:ext cx="5789126" cy="239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6" name="Google Shape;196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97" name="Google Shape;197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163" y="1761150"/>
            <a:ext cx="232675" cy="2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98" name="Google Shape;198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6"/>
          <p:cNvSpPr txBox="1"/>
          <p:nvPr/>
        </p:nvSpPr>
        <p:spPr>
          <a:xfrm>
            <a:off x="15894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Step 1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Audio input 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from microphone (sensor)</a:t>
            </a:r>
            <a:endParaRPr i="1"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0" name="Google Shape;200;p26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01" name="Google Shape;201;p26"/>
          <p:cNvSpPr txBox="1"/>
          <p:nvPr>
            <p:ph type="title"/>
          </p:nvPr>
        </p:nvSpPr>
        <p:spPr>
          <a:xfrm>
            <a:off x="344500" y="603900"/>
            <a:ext cx="7797000" cy="538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5" name="Shape 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6" name="Google Shape;206;p27"/>
          <p:cNvPicPr preferRelativeResize="0"/>
          <p:nvPr/>
        </p:nvPicPr>
        <p:blipFill rotWithShape="1">
          <a:blip r:embed="rId3">
            <a:alphaModFix/>
          </a:blip>
          <a:srcRect b="13996" l="0" r="0" t="15916"/>
          <a:stretch/>
        </p:blipFill>
        <p:spPr>
          <a:xfrm>
            <a:off x="1584200" y="1172475"/>
            <a:ext cx="5789126" cy="239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7" name="Google Shape;207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08" name="Google Shape;208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163" y="1761150"/>
            <a:ext cx="232675" cy="2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09" name="Google Shape;209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10" name="Google Shape;210;p27"/>
          <p:cNvSpPr txBox="1"/>
          <p:nvPr/>
        </p:nvSpPr>
        <p:spPr>
          <a:xfrm>
            <a:off x="15894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Step 1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Audio input 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from microphone (sensor)</a:t>
            </a:r>
            <a:endParaRPr i="1"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1" name="Google Shape;211;p27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12" name="Google Shape;212;p27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13" name="Google Shape;213;p2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7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8" name="Google Shape;218;p28"/>
          <p:cNvPicPr preferRelativeResize="0"/>
          <p:nvPr/>
        </p:nvPicPr>
        <p:blipFill rotWithShape="1">
          <a:blip r:embed="rId3">
            <a:alphaModFix/>
          </a:blip>
          <a:srcRect b="13996" l="0" r="0" t="15916"/>
          <a:stretch/>
        </p:blipFill>
        <p:spPr>
          <a:xfrm>
            <a:off x="1584200" y="1172475"/>
            <a:ext cx="5789126" cy="23901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19" name="Google Shape;219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464163" y="1761150"/>
            <a:ext cx="232675" cy="290186"/>
          </a:xfrm>
          <a:prstGeom prst="rect">
            <a:avLst/>
          </a:prstGeom>
          <a:noFill/>
          <a:ln>
            <a:noFill/>
          </a:ln>
        </p:spPr>
      </p:pic>
      <p:pic>
        <p:nvPicPr>
          <p:cNvPr id="221" name="Google Shape;221;p2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22" name="Google Shape;222;p28"/>
          <p:cNvSpPr txBox="1"/>
          <p:nvPr/>
        </p:nvSpPr>
        <p:spPr>
          <a:xfrm>
            <a:off x="15894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Step 1</a:t>
            </a:r>
            <a:endParaRPr b="1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Audio input 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1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from microphone (sensor)</a:t>
            </a:r>
            <a:endParaRPr i="1" sz="11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3" name="Google Shape;223;p28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1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1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24" name="Google Shape;224;p28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25" name="Google Shape;225;p2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26" name="Google Shape;226;p2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351897" y="4199100"/>
            <a:ext cx="503700" cy="50307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1" name="Google Shape;231;p29"/>
          <p:cNvPicPr preferRelativeResize="0"/>
          <p:nvPr/>
        </p:nvPicPr>
        <p:blipFill rotWithShape="1">
          <a:blip r:embed="rId3">
            <a:alphaModFix/>
          </a:blip>
          <a:srcRect b="3725" l="0" r="0" t="0"/>
          <a:stretch/>
        </p:blipFill>
        <p:spPr>
          <a:xfrm>
            <a:off x="1771700" y="1341675"/>
            <a:ext cx="5430701" cy="2254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32" name="Google Shape;232;p2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64175" y="1761150"/>
            <a:ext cx="232675" cy="290179"/>
          </a:xfrm>
          <a:prstGeom prst="rect">
            <a:avLst/>
          </a:prstGeom>
          <a:noFill/>
          <a:ln>
            <a:noFill/>
          </a:ln>
        </p:spPr>
      </p:pic>
      <p:pic>
        <p:nvPicPr>
          <p:cNvPr id="233" name="Google Shape;233;p2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54725" y="1783775"/>
            <a:ext cx="232675" cy="244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4" name="Google Shape;234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554137" y="1783775"/>
            <a:ext cx="244925" cy="244925"/>
          </a:xfrm>
          <a:prstGeom prst="rect">
            <a:avLst/>
          </a:prstGeom>
          <a:noFill/>
          <a:ln>
            <a:noFill/>
          </a:ln>
        </p:spPr>
      </p:pic>
      <p:sp>
        <p:nvSpPr>
          <p:cNvPr id="235" name="Google Shape;235;p29"/>
          <p:cNvSpPr txBox="1"/>
          <p:nvPr/>
        </p:nvSpPr>
        <p:spPr>
          <a:xfrm>
            <a:off x="3687150" y="2311900"/>
            <a:ext cx="1769700" cy="846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>
                <a:latin typeface="Google Sans"/>
                <a:ea typeface="Google Sans"/>
                <a:cs typeface="Google Sans"/>
                <a:sym typeface="Google Sans"/>
              </a:rPr>
              <a:t>Step 2</a:t>
            </a:r>
            <a:endParaRPr b="1"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latin typeface="Google Sans"/>
                <a:ea typeface="Google Sans"/>
                <a:cs typeface="Google Sans"/>
                <a:sym typeface="Google Sans"/>
              </a:rPr>
              <a:t>Process input </a:t>
            </a: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translation, then</a:t>
            </a:r>
            <a:br>
              <a:rPr i="1" lang="en" sz="1100">
                <a:latin typeface="Google Sans"/>
                <a:ea typeface="Google Sans"/>
                <a:cs typeface="Google Sans"/>
                <a:sym typeface="Google Sans"/>
              </a:rPr>
            </a:br>
            <a:r>
              <a:rPr i="1" lang="en" sz="1100">
                <a:latin typeface="Google Sans"/>
                <a:ea typeface="Google Sans"/>
                <a:cs typeface="Google Sans"/>
                <a:sym typeface="Google Sans"/>
              </a:rPr>
              <a:t>execute command</a:t>
            </a:r>
            <a:endParaRPr i="1" sz="1100"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6" name="Google Shape;236;p29"/>
          <p:cNvSpPr txBox="1"/>
          <p:nvPr/>
        </p:nvSpPr>
        <p:spPr>
          <a:xfrm>
            <a:off x="2924550" y="3578175"/>
            <a:ext cx="1358400" cy="605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input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300">
                <a:solidFill>
                  <a:schemeClr val="dk2"/>
                </a:solidFill>
                <a:latin typeface="Google Sans"/>
                <a:ea typeface="Google Sans"/>
                <a:cs typeface="Google Sans"/>
                <a:sym typeface="Google Sans"/>
              </a:rPr>
              <a:t>complete</a:t>
            </a:r>
            <a:endParaRPr sz="1300">
              <a:solidFill>
                <a:schemeClr val="dk2"/>
              </a:solidFill>
              <a:latin typeface="Google Sans"/>
              <a:ea typeface="Google Sans"/>
              <a:cs typeface="Google Sans"/>
              <a:sym typeface="Google Sans"/>
            </a:endParaRPr>
          </a:p>
        </p:txBody>
      </p:sp>
      <p:sp>
        <p:nvSpPr>
          <p:cNvPr id="237" name="Google Shape;237;p29"/>
          <p:cNvSpPr/>
          <p:nvPr/>
        </p:nvSpPr>
        <p:spPr>
          <a:xfrm>
            <a:off x="2222450" y="3288700"/>
            <a:ext cx="503700" cy="503700"/>
          </a:xfrm>
          <a:prstGeom prst="ellipse">
            <a:avLst/>
          </a:prstGeom>
          <a:solidFill>
            <a:srgbClr val="FBBC04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pic>
        <p:nvPicPr>
          <p:cNvPr id="238" name="Google Shape;238;p2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308148" y="3400849"/>
            <a:ext cx="332357" cy="305341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29"/>
          <p:cNvPicPr preferRelativeResize="0"/>
          <p:nvPr/>
        </p:nvPicPr>
        <p:blipFill>
          <a:blip r:embed="rId8">
            <a:alphaModFix amt="34000"/>
          </a:blip>
          <a:stretch>
            <a:fillRect/>
          </a:stretch>
        </p:blipFill>
        <p:spPr>
          <a:xfrm>
            <a:off x="3351897" y="4199100"/>
            <a:ext cx="503700" cy="503078"/>
          </a:xfrm>
          <a:prstGeom prst="rect">
            <a:avLst/>
          </a:prstGeom>
          <a:noFill/>
          <a:ln>
            <a:noFill/>
          </a:ln>
        </p:spPr>
      </p:pic>
      <p:sp>
        <p:nvSpPr>
          <p:cNvPr id="240" name="Google Shape;240;p29"/>
          <p:cNvSpPr/>
          <p:nvPr/>
        </p:nvSpPr>
        <p:spPr>
          <a:xfrm>
            <a:off x="2159300" y="3251075"/>
            <a:ext cx="614700" cy="605400"/>
          </a:xfrm>
          <a:prstGeom prst="rect">
            <a:avLst/>
          </a:prstGeom>
          <a:solidFill>
            <a:srgbClr val="FFFFFF">
              <a:alpha val="72550"/>
            </a:srgb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TinyMLx">
  <a:themeElements>
    <a:clrScheme name="Google Colours">
      <a:dk1>
        <a:srgbClr val="3C4043"/>
      </a:dk1>
      <a:lt1>
        <a:srgbClr val="5F6368"/>
      </a:lt1>
      <a:dk2>
        <a:srgbClr val="BDC1C6"/>
      </a:dk2>
      <a:lt2>
        <a:srgbClr val="F8F9FA"/>
      </a:lt2>
      <a:accent1>
        <a:srgbClr val="4285F4"/>
      </a:accent1>
      <a:accent2>
        <a:srgbClr val="EA4335"/>
      </a:accent2>
      <a:accent3>
        <a:srgbClr val="FBBC05"/>
      </a:accent3>
      <a:accent4>
        <a:srgbClr val="34A853"/>
      </a:accent4>
      <a:accent5>
        <a:srgbClr val="185ABC"/>
      </a:accent5>
      <a:accent6>
        <a:srgbClr val="B31412"/>
      </a:accent6>
      <a:hlink>
        <a:srgbClr val="1A73E8"/>
      </a:hlink>
      <a:folHlink>
        <a:srgbClr val="7B1FA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