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comments+xml" PartName="/ppt/comments/comment2.xml"/>
  <Override ContentType="application/vnd.openxmlformats-officedocument.presentationml.comments+xml" PartName="/ppt/comments/comment8.xml"/>
  <Override ContentType="application/vnd.openxmlformats-officedocument.presentationml.comments+xml" PartName="/ppt/comments/comment5.xml"/>
  <Override ContentType="application/vnd.openxmlformats-officedocument.presentationml.comments+xml" PartName="/ppt/comments/comment6.xml"/>
  <Override ContentType="application/vnd.openxmlformats-officedocument.presentationml.comments+xml" PartName="/ppt/comments/comment7.xml"/>
  <Override ContentType="application/vnd.openxmlformats-officedocument.presentationml.comments+xml" PartName="/ppt/comments/comment4.xml"/>
  <Override ContentType="application/vnd.openxmlformats-officedocument.presentationml.comments+xml" PartName="/ppt/comments/comment3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7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</p:sldIdLst>
  <p:sldSz cy="5143500" cx="9144000"/>
  <p:notesSz cx="6858000" cy="9144000"/>
  <p:embeddedFontLst>
    <p:embeddedFont>
      <p:font typeface="Roboto"/>
      <p:regular r:id="rId40"/>
      <p:bold r:id="rId41"/>
      <p:italic r:id="rId42"/>
      <p:boldItalic r:id="rId43"/>
    </p:embeddedFont>
    <p:embeddedFont>
      <p:font typeface="Google Sans"/>
      <p:regular r:id="rId44"/>
      <p:bold r:id="rId45"/>
      <p:italic r:id="rId46"/>
      <p:boldItalic r:id="rId47"/>
    </p:embeddedFont>
    <p:embeddedFont>
      <p:font typeface="Google Sans Medium"/>
      <p:regular r:id="rId48"/>
      <p:bold r:id="rId49"/>
      <p:italic r:id="rId50"/>
      <p:boldItalic r:id="rId51"/>
    </p:embeddedFont>
    <p:embeddedFont>
      <p:font typeface="Helvetica Neue"/>
      <p:regular r:id="rId52"/>
      <p:bold r:id="rId53"/>
      <p:italic r:id="rId54"/>
      <p:boldItalic r:id="rId55"/>
    </p:embeddedFont>
    <p:embeddedFont>
      <p:font typeface="Helvetica Neue Light"/>
      <p:regular r:id="rId56"/>
      <p:bold r:id="rId57"/>
      <p:italic r:id="rId58"/>
      <p:boldItalic r:id="rId5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Author clrIdx="0" id="0" initials="" lastIdx="9" name="Mark Mazumder"/>
  <p:cmAuthor clrIdx="1" id="1" initials="" lastIdx="3" name="Vijay Janapa Reddi"/>
  <p:cmAuthor clrIdx="2" id="2" initials="" lastIdx="1" name="Dhilan Ramaprasad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Roboto-regular.fntdata"/><Relationship Id="rId42" Type="http://schemas.openxmlformats.org/officeDocument/2006/relationships/font" Target="fonts/Roboto-italic.fntdata"/><Relationship Id="rId41" Type="http://schemas.openxmlformats.org/officeDocument/2006/relationships/font" Target="fonts/Roboto-bold.fntdata"/><Relationship Id="rId44" Type="http://schemas.openxmlformats.org/officeDocument/2006/relationships/font" Target="fonts/GoogleSans-regular.fntdata"/><Relationship Id="rId43" Type="http://schemas.openxmlformats.org/officeDocument/2006/relationships/font" Target="fonts/Roboto-boldItalic.fntdata"/><Relationship Id="rId46" Type="http://schemas.openxmlformats.org/officeDocument/2006/relationships/font" Target="fonts/GoogleSans-italic.fntdata"/><Relationship Id="rId45" Type="http://schemas.openxmlformats.org/officeDocument/2006/relationships/font" Target="fonts/GoogleSans-bold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font" Target="fonts/GoogleSansMedium-regular.fntdata"/><Relationship Id="rId47" Type="http://schemas.openxmlformats.org/officeDocument/2006/relationships/font" Target="fonts/GoogleSans-boldItalic.fntdata"/><Relationship Id="rId49" Type="http://schemas.openxmlformats.org/officeDocument/2006/relationships/font" Target="fonts/GoogleSansMedium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font" Target="fonts/GoogleSansMedium-boldItalic.fntdata"/><Relationship Id="rId50" Type="http://schemas.openxmlformats.org/officeDocument/2006/relationships/font" Target="fonts/GoogleSansMedium-italic.fntdata"/><Relationship Id="rId53" Type="http://schemas.openxmlformats.org/officeDocument/2006/relationships/font" Target="fonts/HelveticaNeue-bold.fntdata"/><Relationship Id="rId52" Type="http://schemas.openxmlformats.org/officeDocument/2006/relationships/font" Target="fonts/HelveticaNeue-regular.fntdata"/><Relationship Id="rId11" Type="http://schemas.openxmlformats.org/officeDocument/2006/relationships/slide" Target="slides/slide6.xml"/><Relationship Id="rId55" Type="http://schemas.openxmlformats.org/officeDocument/2006/relationships/font" Target="fonts/HelveticaNeue-boldItalic.fntdata"/><Relationship Id="rId10" Type="http://schemas.openxmlformats.org/officeDocument/2006/relationships/slide" Target="slides/slide5.xml"/><Relationship Id="rId54" Type="http://schemas.openxmlformats.org/officeDocument/2006/relationships/font" Target="fonts/HelveticaNeue-italic.fntdata"/><Relationship Id="rId13" Type="http://schemas.openxmlformats.org/officeDocument/2006/relationships/slide" Target="slides/slide8.xml"/><Relationship Id="rId57" Type="http://schemas.openxmlformats.org/officeDocument/2006/relationships/font" Target="fonts/HelveticaNeueLight-bold.fntdata"/><Relationship Id="rId12" Type="http://schemas.openxmlformats.org/officeDocument/2006/relationships/slide" Target="slides/slide7.xml"/><Relationship Id="rId56" Type="http://schemas.openxmlformats.org/officeDocument/2006/relationships/font" Target="fonts/HelveticaNeueLight-regular.fntdata"/><Relationship Id="rId15" Type="http://schemas.openxmlformats.org/officeDocument/2006/relationships/slide" Target="slides/slide10.xml"/><Relationship Id="rId59" Type="http://schemas.openxmlformats.org/officeDocument/2006/relationships/font" Target="fonts/HelveticaNeueLight-boldItalic.fntdata"/><Relationship Id="rId14" Type="http://schemas.openxmlformats.org/officeDocument/2006/relationships/slide" Target="slides/slide9.xml"/><Relationship Id="rId58" Type="http://schemas.openxmlformats.org/officeDocument/2006/relationships/font" Target="fonts/HelveticaNeueLight-italic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1" dt="2020-11-18T01:24:43.520">
    <p:pos x="217" y="380"/>
    <p:text>Draw one example from each:
Requirements: revisit the questions from the problem set on KWS
Bring up slide 23 (where are you getting data from)</p:text>
  </p:cm>
</p:cmLst>
</file>

<file path=ppt/comments/comment2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1" idx="1" dt="2020-11-22T16:56:06.551">
    <p:pos x="6000" y="0"/>
    <p:text>hey, can ya hop on zoom: https://harvard.zoom.us/my/vjreddi</p:text>
  </p:cm>
  <p:cm authorId="2" idx="1" dt="2020-11-22T16:54:04.981">
    <p:pos x="6000" y="0"/>
    <p:text>Sure, jumping in!</p:text>
  </p:cm>
  <p:cm authorId="1" idx="2" dt="2020-11-22T16:56:06.551">
    <p:pos x="6000" y="0"/>
    <p:text>are you there?</p:text>
  </p:cm>
</p:cmLst>
</file>

<file path=ppt/comments/comment3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2" dt="2020-11-18T01:24:43.520">
    <p:pos x="217" y="380"/>
    <p:text>Draw one example from each:
Requirements: revisit the questions from the problem set on KWS
Bring up slide 23 (where are you getting data from)</p:text>
  </p:cm>
</p:cmLst>
</file>

<file path=ppt/comments/comment4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3" dt="2020-11-09T17:44:28.447">
    <p:pos x="2797" y="1740"/>
    <p:text>Can't always use raw data (may need to extract features)</p:text>
  </p:cm>
  <p:cm authorId="0" idx="4" dt="2020-11-18T01:24:43.520">
    <p:pos x="217" y="380"/>
    <p:text>Draw one example from each:
Requirements: revisit the questions from the problem set on KWS
Bring up slide 23 (where are you getting data from)</p:text>
  </p:cm>
</p:cmLst>
</file>

<file path=ppt/comments/comment5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5" dt="2020-11-09T17:44:28.447">
    <p:pos x="2797" y="1740"/>
    <p:text>Can't always use raw data (may need to extract features)</p:text>
  </p:cm>
  <p:cm authorId="0" idx="6" dt="2020-11-18T01:24:43.520">
    <p:pos x="217" y="380"/>
    <p:text>Draw one example from each:
Requirements: revisit the questions from the problem set on KWS
Bring up slide 23 (where are you getting data from)</p:text>
  </p:cm>
</p:cmLst>
</file>

<file path=ppt/comments/comment6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7" dt="2020-11-09T17:44:28.447">
    <p:pos x="2797" y="1740"/>
    <p:text>Can't always use raw data (may need to extract features)</p:text>
  </p:cm>
  <p:cm authorId="0" idx="8" dt="2020-11-18T01:24:43.520">
    <p:pos x="217" y="380"/>
    <p:text>Draw one example from each:
Requirements: revisit the questions from the problem set on KWS
Bring up slide 23 (where are you getting data from)</p:text>
  </p:cm>
</p:cmLst>
</file>

<file path=ppt/comments/comment7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1" idx="3" dt="2020-11-18T01:17:01.977">
    <p:pos x="6000" y="0"/>
    <p:text>14M+ images</p:text>
  </p:cm>
</p:cmLst>
</file>

<file path=ppt/comments/comment8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9" dt="2020-11-19T05:56:25.816">
    <p:pos x="542" y="1334"/>
    <p:text>https://cocodataset.org/images/coco-examples.jpg</p:tex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thenounproject.com/search/?q=source&amp;i=3218657" TargetMode="Externa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thenounproject.com/search/?q=quantity&amp;i=3433022" TargetMode="Externa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pxfuel.com/en/free-photo-otzgo" TargetMode="External"/><Relationship Id="rId3" Type="http://schemas.openxmlformats.org/officeDocument/2006/relationships/hyperlink" Target="http://imagenet.stanford.edu/logo.png" TargetMode="Externa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cocodataset.org/images/coco-examples.jpg" TargetMode="Externa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github.com/ekzhang/fastseg/" TargetMode="Externa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thenounproject.com/search/?q=confused&amp;i=1429617" TargetMode="Externa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thenounproject.com/search/?q=confused&amp;i=1429617" TargetMode="Externa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thenounproject.com/search/?q=confused&amp;i=1429617" TargetMode="Externa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a4ca29c69e_0_1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a4ca29c69e_0_1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ac7e1353bc_0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ac7e1353bc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b="1" lang="en"/>
              <a:t>Data engineering starts with a rigorous problem definition</a:t>
            </a:r>
            <a:endParaRPr b="1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Your training examples need to contain enough salient features for the ML algorithm to discover and use to discriminate between classes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If the photos are blurry / if the microphone recorded too much noise, the data might be unusable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If a human was given the same task, how difficult would it be for them to solve it?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Sometimes machine learning models can outperform an average human, but ML cannot solve impossible problems</a:t>
            </a:r>
            <a:endParaRPr/>
          </a:p>
          <a:p>
            <a:pPr indent="-317500" lvl="3" marL="18288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You can’t train a model to win the lottery, no matter how much data you have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in supervised learning a a human (maybe an expert) still needs to label each example with the ground truth value before you can train a model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As a data engineer you need to think about evaluation metrics at the outset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How will you know your model is improving as it is trained on more and more data?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How will you know when you have enough data collected?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For your task, are there related problems which are well-studied or already solved? What kind of data and metrics did they use? 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Quantity + Quality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You need examples from each potential scenario where your algorithm might run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Vision: day/night, sunny/cloudy, indoor/outdoor, forest/city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Speech: quiet room, in a car, restaurant, party, radio playing in the background, etc...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If your data is mislabeled, your ML algorithm won’t be able to compensate for it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ac7051de8e_0_1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ac7051de8e_0_1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b="1" lang="en">
                <a:solidFill>
                  <a:schemeClr val="dk1"/>
                </a:solidFill>
              </a:rPr>
              <a:t>Data engineering starts with a rigorous problem definition</a:t>
            </a:r>
            <a:endParaRPr b="1"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Your training examples need to contain enough salient features for the ML algorithm to discover and use to discriminate between classes</a:t>
            </a:r>
            <a:endParaRPr>
              <a:solidFill>
                <a:schemeClr val="dk1"/>
              </a:solidFill>
            </a:endParaRPr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</a:pPr>
            <a:r>
              <a:rPr lang="en">
                <a:solidFill>
                  <a:schemeClr val="dk1"/>
                </a:solidFill>
              </a:rPr>
              <a:t>If the photos are blurry / if the microphone recorded too much noise, the data might be unusable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If a human was given the same task, how difficult would it be for them to solve it?</a:t>
            </a:r>
            <a:endParaRPr>
              <a:solidFill>
                <a:schemeClr val="dk1"/>
              </a:solidFill>
            </a:endParaRPr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</a:pPr>
            <a:r>
              <a:rPr lang="en">
                <a:solidFill>
                  <a:schemeClr val="dk1"/>
                </a:solidFill>
              </a:rPr>
              <a:t>Sometimes machine learning models can outperform an average human, but ML cannot solve impossible problems</a:t>
            </a:r>
            <a:endParaRPr>
              <a:solidFill>
                <a:schemeClr val="dk1"/>
              </a:solidFill>
            </a:endParaRPr>
          </a:p>
          <a:p>
            <a:pPr indent="-317500" lvl="3" marL="18288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rgbClr val="3C4043"/>
                </a:solidFill>
              </a:rPr>
              <a:t>You can’t train a model to win the lottery, no matter how much data you have</a:t>
            </a:r>
            <a:endParaRPr>
              <a:solidFill>
                <a:schemeClr val="dk1"/>
              </a:solidFill>
            </a:endParaRPr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</a:pPr>
            <a:r>
              <a:rPr lang="en">
                <a:solidFill>
                  <a:schemeClr val="dk1"/>
                </a:solidFill>
              </a:rPr>
              <a:t>in supervised learning a a human (maybe an expert) still needs to label each example with the ground truth value before you can train a model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As a data engineer you need to think about evaluation metrics at the outset</a:t>
            </a:r>
            <a:endParaRPr>
              <a:solidFill>
                <a:schemeClr val="dk1"/>
              </a:solidFill>
            </a:endParaRPr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</a:pPr>
            <a:r>
              <a:rPr lang="en">
                <a:solidFill>
                  <a:schemeClr val="dk1"/>
                </a:solidFill>
              </a:rPr>
              <a:t>How will you know your model is improving as it is trained on more and more data?</a:t>
            </a:r>
            <a:endParaRPr>
              <a:solidFill>
                <a:schemeClr val="dk1"/>
              </a:solidFill>
            </a:endParaRPr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</a:pPr>
            <a:r>
              <a:rPr lang="en">
                <a:solidFill>
                  <a:schemeClr val="dk1"/>
                </a:solidFill>
              </a:rPr>
              <a:t>How will you know when you have enough data collected?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For your task, are there related problems which are well-studied or already solved? What kind of data and metrics did they use? 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t/>
            </a:r>
            <a:endParaRPr b="1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ac7051de8e_0_1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ac7051de8e_0_1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b="1" lang="en">
                <a:solidFill>
                  <a:schemeClr val="dk1"/>
                </a:solidFill>
              </a:rPr>
              <a:t>Data engineering starts with a rigorous problem definition</a:t>
            </a:r>
            <a:endParaRPr b="1"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Your training examples need to contain enough salient features for the ML algorithm to discover and use to discriminate between classes</a:t>
            </a:r>
            <a:endParaRPr>
              <a:solidFill>
                <a:schemeClr val="dk1"/>
              </a:solidFill>
            </a:endParaRPr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</a:pPr>
            <a:r>
              <a:rPr lang="en">
                <a:solidFill>
                  <a:schemeClr val="dk1"/>
                </a:solidFill>
              </a:rPr>
              <a:t>If the photos are blurry / if the microphone recorded too much noise, the data might be unusable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If a human was given the same task, how difficult would it be for them to solve it?</a:t>
            </a:r>
            <a:endParaRPr>
              <a:solidFill>
                <a:schemeClr val="dk1"/>
              </a:solidFill>
            </a:endParaRPr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</a:pPr>
            <a:r>
              <a:rPr lang="en">
                <a:solidFill>
                  <a:schemeClr val="dk1"/>
                </a:solidFill>
              </a:rPr>
              <a:t>Sometimes machine learning models can outperform an average human, but ML cannot solve impossible problems</a:t>
            </a:r>
            <a:endParaRPr>
              <a:solidFill>
                <a:schemeClr val="dk1"/>
              </a:solidFill>
            </a:endParaRPr>
          </a:p>
          <a:p>
            <a:pPr indent="-317500" lvl="3" marL="18288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rgbClr val="3C4043"/>
                </a:solidFill>
              </a:rPr>
              <a:t>You can’t train a model to win the lottery, no matter how much data you have</a:t>
            </a:r>
            <a:endParaRPr>
              <a:solidFill>
                <a:schemeClr val="dk1"/>
              </a:solidFill>
            </a:endParaRPr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</a:pPr>
            <a:r>
              <a:rPr lang="en">
                <a:solidFill>
                  <a:schemeClr val="dk1"/>
                </a:solidFill>
              </a:rPr>
              <a:t>in supervised learning a a human (maybe an expert) still needs to label each example with the ground truth value before you can train a model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As a data engineer you need to think about evaluation metrics at the outset</a:t>
            </a:r>
            <a:endParaRPr>
              <a:solidFill>
                <a:schemeClr val="dk1"/>
              </a:solidFill>
            </a:endParaRPr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</a:pPr>
            <a:r>
              <a:rPr lang="en">
                <a:solidFill>
                  <a:schemeClr val="dk1"/>
                </a:solidFill>
              </a:rPr>
              <a:t>How will you know your model is improving as it is trained on more and more data?</a:t>
            </a:r>
            <a:endParaRPr>
              <a:solidFill>
                <a:schemeClr val="dk1"/>
              </a:solidFill>
            </a:endParaRPr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</a:pPr>
            <a:r>
              <a:rPr lang="en">
                <a:solidFill>
                  <a:schemeClr val="dk1"/>
                </a:solidFill>
              </a:rPr>
              <a:t>How will you know when you have enough data collected?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For your task, are there related problems which are well-studied or already solved? What kind of data and metrics did they use? 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t/>
            </a:r>
            <a:endParaRPr b="1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ac7051de8e_0_1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ac7051de8e_0_1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b="1" lang="en"/>
              <a:t>Data engineering starts with a rigorous problem definition</a:t>
            </a:r>
            <a:endParaRPr b="1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Your training examples need to contain enough salient features for the ML algorithm to discover and use to discriminate between classes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If the photos are blurry / if the microphone recorded too much noise, the data might be unusable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If a human was given the same task, how difficult would it be for them to solve it?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Sometimes machine learning models can outperform an average human, but ML cannot solve impossible problems</a:t>
            </a:r>
            <a:endParaRPr/>
          </a:p>
          <a:p>
            <a:pPr indent="-317500" lvl="3" marL="18288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You can’t train a model to win the lottery, no matter how much data you have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in supervised learning a a human (maybe an expert) still needs to label each example with the ground truth value before you can train a model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As a data engineer you need to think about evaluation metrics at the outset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How will you know your model is improving as it is trained on more and more data?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How will you know when you have enough data collected?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For your task, are there related problems which are well-studied or already solved? What kind of data and metrics did they use? 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ac7051de8e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ac7051de8e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Quantity + Quality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You need examples from each potential scenario where your algorithm might run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Vision: day/night, sunny/cloudy, indoor/outdoor, forest/city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Speech: quiet room, in a car, restaurant, party, radio playing in the background, etc...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If your data is mislabeled, your ML algorithm won’t be able to compensate for it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ac7051de8e_0_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ac7051de8e_0_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Quantity + Quality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You need examples from each potential scenario where your algorithm might run</a:t>
            </a:r>
            <a:endParaRPr>
              <a:solidFill>
                <a:schemeClr val="dk1"/>
              </a:solidFill>
            </a:endParaRPr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</a:pPr>
            <a:r>
              <a:rPr lang="en">
                <a:solidFill>
                  <a:schemeClr val="dk1"/>
                </a:solidFill>
              </a:rPr>
              <a:t>Vision: day/night, sunny/cloudy, indoor/outdoor, forest/city</a:t>
            </a:r>
            <a:endParaRPr>
              <a:solidFill>
                <a:schemeClr val="dk1"/>
              </a:solidFill>
            </a:endParaRPr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</a:pPr>
            <a:r>
              <a:rPr lang="en">
                <a:solidFill>
                  <a:schemeClr val="dk1"/>
                </a:solidFill>
              </a:rPr>
              <a:t>Speech: quiet room, in a car, restaurant, party, radio playing in the background, etc...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If your data is mislabeled, your ML algorithm won’t be able to compensate for it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t/>
            </a:r>
            <a:endParaRPr b="1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ac7051de8e_0_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gac7051de8e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Quantity + Quality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You need examples from each potential scenario where your algorithm might run</a:t>
            </a:r>
            <a:endParaRPr>
              <a:solidFill>
                <a:schemeClr val="dk1"/>
              </a:solidFill>
            </a:endParaRPr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</a:pPr>
            <a:r>
              <a:rPr lang="en">
                <a:solidFill>
                  <a:schemeClr val="dk1"/>
                </a:solidFill>
              </a:rPr>
              <a:t>Vision: day/night, sunny/cloudy, indoor/outdoor, forest/city</a:t>
            </a:r>
            <a:endParaRPr>
              <a:solidFill>
                <a:schemeClr val="dk1"/>
              </a:solidFill>
            </a:endParaRPr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</a:pPr>
            <a:r>
              <a:rPr lang="en">
                <a:solidFill>
                  <a:schemeClr val="dk1"/>
                </a:solidFill>
              </a:rPr>
              <a:t>Speech: quiet room, in a car, restaurant, party, radio playing in the background, etc...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If your data is mislabeled, your ML algorithm won’t be able to compensate for it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t/>
            </a:r>
            <a:endParaRPr b="1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ac7051de8e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ac7051de8e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Quantity + Quality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You need examples from each potential scenario where your algorithm might run</a:t>
            </a:r>
            <a:endParaRPr>
              <a:solidFill>
                <a:schemeClr val="dk1"/>
              </a:solidFill>
            </a:endParaRPr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</a:pPr>
            <a:r>
              <a:rPr lang="en">
                <a:solidFill>
                  <a:schemeClr val="dk1"/>
                </a:solidFill>
              </a:rPr>
              <a:t>Vision: day/night, sunny/cloudy, indoor/outdoor, forest/city</a:t>
            </a:r>
            <a:endParaRPr>
              <a:solidFill>
                <a:schemeClr val="dk1"/>
              </a:solidFill>
            </a:endParaRPr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</a:pPr>
            <a:r>
              <a:rPr lang="en">
                <a:solidFill>
                  <a:schemeClr val="dk1"/>
                </a:solidFill>
              </a:rPr>
              <a:t>Speech: quiet room, in a car, restaurant, party, radio playing in the background, etc...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If your data is mislabeled, your ML algorithm won’t be able to compensate for it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t/>
            </a:r>
            <a:endParaRPr b="1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ac7051de8e_0_3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" name="Google Shape;304;gac7051de8e_0_3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Now that you have a problem definition, you still have to determine if you have rights to the data you need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ac7051de8e_0_2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" name="Google Shape;311;gac7051de8e_0_2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3C4043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Open, copyrighted, licensed for a fee?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3C4043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Does it anonymize personally-identifiable info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3C4043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GDPR data expiration: users may opt-out later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3C4043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50">
                <a:solidFill>
                  <a:srgbClr val="1A73E8"/>
                </a:solidFill>
                <a:highlight>
                  <a:schemeClr val="lt1"/>
                </a:highlight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https://thenounproject.com/search/?q=source&amp;i=3218657</a:t>
            </a:r>
            <a:endParaRPr sz="16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ac725e39a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ac725e39a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ac8411cb39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Google Shape;318;gac8411cb39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Re-created by Dhilan</a:t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ac81436170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2" name="Google Shape;332;gac81436170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ac7051de8e_0_3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5" name="Google Shape;345;gac7051de8e_0_3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Now you have to build the mechanisms and infrastructure to collect the data</a:t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ac7051de8e_0_3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5" name="Google Shape;355;gac7051de8e_0_3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</a:rPr>
              <a:t>Data can come from many sources.</a:t>
            </a:r>
            <a:endParaRPr sz="1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</a:rPr>
              <a:t>Sensors: do you have enough devices deployed with the sensors you need already or will you need to field a lot of new sensors? What are the SWaP constraints? E.g., if you are instrumenting a volcano, how many times will you have to replace batteries?</a:t>
            </a:r>
            <a:endParaRPr sz="1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</a:rPr>
              <a:t>Crowdsourcing: will enough contributors volunteer?</a:t>
            </a:r>
            <a:endParaRPr sz="1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</a:rPr>
              <a:t>Product user: do you have their consent? Privacy?</a:t>
            </a:r>
            <a:endParaRPr sz="1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</a:rPr>
              <a:t>Paid contributors: Mechanical Turk etc</a:t>
            </a:r>
            <a:endParaRPr sz="1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 u="sng">
                <a:solidFill>
                  <a:srgbClr val="1A73E8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https://thenounproject.com/search/?q=quantity&amp;i=3433022</a:t>
            </a:r>
            <a:endParaRPr sz="1050">
              <a:highlight>
                <a:schemeClr val="lt1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ac7051de8e_0_2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ac7051de8e_0_2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You can’t always use raw data (e.g., audio signals or LIDAR) - you may need to process it further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You need to verify whether the data you collected is good or garbage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Will you need to augment your data?</a:t>
            </a:r>
            <a:endParaRPr sz="180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ac7051de8e_0_1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4" name="Google Shape;374;gac7051de8e_0_1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https://thenounproject.com/search/?q=verified&amp;i=2969189</a:t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gac7051de8e_0_1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1" name="Google Shape;381;gac7051de8e_0_1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Where will you store your data? How will users access it?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If your data is proprietary, will you be able to prevent unauthorized users from accessing it?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Can users of your data report errors in the dataset back to you?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Your userbase might grow, and you will need to collect more data - new languages, new user demographics, etc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As you collect more data, how will you track versions of your dataset?</a:t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ac7051de8e_0_2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Google Shape;395;gac7051de8e_0_2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https://thenounproject.com/search/?q=diversity&amp;i=2504341</a:t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ac7051de8e_0_2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" name="Google Shape;402;gac7051de8e_0_2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Where will you store your data? How will users access it?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If your data is proprietary, will you be able to prevent unauthorized users from accessing it?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Can users of your data report errors in the dataset back to you?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Your userbase might grow, and you will need to collect more data - new languages, new user demographics, etc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As you collect more data, how will you track versions of your dataset?</a:t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gac7051de8e_0_1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5" name="Google Shape;415;gac7051de8e_0_1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a1ff70b522_1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a1ff70b522_1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gab5c0b38b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0" name="Google Shape;420;gab5c0b38b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https://pixabay.com/photos/mosaic-images-photos-382019/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2"/>
              </a:rPr>
              <a:t>https://www.pxfuel.com/en/free-photo-otzgo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http://imagenet.stanford.edu/logo.png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gab5c0b38bb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7" name="Google Shape;427;gab5c0b38bb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2"/>
              </a:rPr>
              <a:t>https://cocodataset.org/images/coco-examples.jpg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gab13b3a527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4" name="Google Shape;434;gab13b3a527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1,950 segments of 20s each, collected at 10Hz (200,000 frames) in diverse geographies and conditions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 We recorded several suburbs of Karlsruhe, Germany, corresponding to over 320k images and 100k laser scans in a driving distance of 73.7km. 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u="sng">
                <a:solidFill>
                  <a:schemeClr val="hlink"/>
                </a:solidFill>
                <a:hlinkClick r:id="rId2"/>
              </a:rPr>
              <a:t>https://github.com/ekzhang/fastseg/</a:t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gab13b3a527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1" name="Google Shape;441;gab13b3a527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gac7051de8e_0_1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8" name="Google Shape;448;gac7051de8e_0_1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a1ff70b522_1_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a1ff70b522_1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555555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The sample of data used to fit the model.</a:t>
            </a:r>
            <a:endParaRPr sz="1800">
              <a:solidFill>
                <a:srgbClr val="555555"/>
              </a:solidFill>
              <a:highlight>
                <a:srgbClr val="FFFFFF"/>
              </a:highlight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A test dataset is a dataset that is independent of the training dataset, but that follows the same probability distribution as the training dataset. If a model fit to the training dataset also fits the test dataset well, minimal overfitting has taken place (see figure below). A better fitting of the training dataset as opposed to the test dataset usually points to overfitting.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1800"/>
              <a:buFont typeface="Helvetica Neue"/>
              <a:buChar char="●"/>
            </a:pPr>
            <a:r>
              <a:rPr b="1" lang="en" sz="1800">
                <a:solidFill>
                  <a:srgbClr val="555555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Test Dataset</a:t>
            </a:r>
            <a:r>
              <a:rPr lang="en" sz="1800">
                <a:solidFill>
                  <a:srgbClr val="555555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 The sample of data used to provide an unbiased evaluation of a final model fit on the training dataset.</a:t>
            </a:r>
            <a:endParaRPr sz="1800">
              <a:solidFill>
                <a:srgbClr val="555555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1800"/>
              <a:buFont typeface="Helvetica Neue"/>
              <a:buChar char="●"/>
            </a:pPr>
            <a:r>
              <a:t/>
            </a:r>
            <a:endParaRPr sz="1800">
              <a:solidFill>
                <a:srgbClr val="555555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a1ff70b522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a1ff70b522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555555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validation dataset is a sample of data held back from training your model that is used to give an estimate of model skill while tuning model’s hyperparameters.</a:t>
            </a:r>
            <a:endParaRPr sz="1800">
              <a:solidFill>
                <a:srgbClr val="555555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02122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ac7051de8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ac7051de8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1A73E8"/>
                </a:solidFill>
                <a:highlight>
                  <a:srgbClr val="FFFFFF"/>
                </a:highlight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https://thenounproject.com/search/?q=confused&amp;i=1429617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ac7051de8e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ac7051de8e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1A73E8"/>
                </a:solidFill>
                <a:highlight>
                  <a:srgbClr val="FFFFFF"/>
                </a:highlight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https://thenounproject.com/search/?q=confused&amp;i=1429617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a1ff70b522_1_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a1ff70b522_1_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1A73E8"/>
                </a:solidFill>
                <a:highlight>
                  <a:srgbClr val="FFFFFF"/>
                </a:highlight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https://thenounproject.com/search/?q=confused&amp;i=1429617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ac7051de8e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ac7051de8e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- Crimson">
  <p:cSld name="CUSTOM">
    <p:bg>
      <p:bgPr>
        <a:solidFill>
          <a:srgbClr val="A51C30"/>
        </a:solidFill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50" y="4524000"/>
            <a:ext cx="9144000" cy="619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 Light"/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cxnSp>
        <p:nvCxnSpPr>
          <p:cNvPr id="10" name="Google Shape;10;p2"/>
          <p:cNvCxnSpPr/>
          <p:nvPr/>
        </p:nvCxnSpPr>
        <p:spPr>
          <a:xfrm rot="10800000">
            <a:off x="426304" y="1476158"/>
            <a:ext cx="0" cy="1869900"/>
          </a:xfrm>
          <a:prstGeom prst="straightConnector1">
            <a:avLst/>
          </a:prstGeom>
          <a:noFill/>
          <a:ln cap="flat" cmpd="sng" w="25400">
            <a:solidFill>
              <a:srgbClr val="FFFFFF"/>
            </a:solidFill>
            <a:prstDash val="solid"/>
            <a:miter lim="400000"/>
            <a:headEnd len="sm" w="sm" type="none"/>
            <a:tailEnd len="sm" w="sm" type="none"/>
          </a:ln>
        </p:spPr>
      </p:cxnSp>
      <p:sp>
        <p:nvSpPr>
          <p:cNvPr id="11" name="Google Shape;11;p2"/>
          <p:cNvSpPr txBox="1"/>
          <p:nvPr>
            <p:ph type="title"/>
          </p:nvPr>
        </p:nvSpPr>
        <p:spPr>
          <a:xfrm>
            <a:off x="962188" y="2048788"/>
            <a:ext cx="78771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Google Sans"/>
              <a:buNone/>
              <a:defRPr b="0" i="0" sz="4400" u="none" cap="none" strike="noStrike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36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36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36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36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36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36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36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36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Box - Orange">
  <p:cSld name="TITLE_2_3_1_1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/>
          <p:nvPr>
            <p:ph idx="1" type="body"/>
          </p:nvPr>
        </p:nvSpPr>
        <p:spPr>
          <a:xfrm>
            <a:off x="344500" y="1546975"/>
            <a:ext cx="3911400" cy="33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Google Sans"/>
              <a:buChar char="●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indent="-342900" lvl="1" marL="9144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Google Sans"/>
              <a:buChar char="○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2pPr>
            <a:lvl3pPr indent="-342900" lvl="2" marL="13716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■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3pPr>
            <a:lvl4pPr indent="-342900" lvl="3" marL="18288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●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4pPr>
            <a:lvl5pPr indent="-342900" lvl="4" marL="22860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○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5pPr>
            <a:lvl6pPr indent="-342900" lvl="5" marL="2743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■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6pPr>
            <a:lvl7pPr indent="-342900" lvl="6" marL="32004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●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7pPr>
            <a:lvl8pPr indent="-342900" lvl="7" marL="36576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○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8pPr>
            <a:lvl9pPr indent="-342900" lvl="8" marL="41148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■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9pPr>
          </a:lstStyle>
          <a:p/>
        </p:txBody>
      </p:sp>
      <p:sp>
        <p:nvSpPr>
          <p:cNvPr id="50" name="Google Shape;50;p11"/>
          <p:cNvSpPr/>
          <p:nvPr/>
        </p:nvSpPr>
        <p:spPr>
          <a:xfrm>
            <a:off x="426300" y="492975"/>
            <a:ext cx="7797000" cy="4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3C4043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51" name="Google Shape;51;p11"/>
          <p:cNvSpPr/>
          <p:nvPr/>
        </p:nvSpPr>
        <p:spPr>
          <a:xfrm>
            <a:off x="-22468" y="235365"/>
            <a:ext cx="57900" cy="4672800"/>
          </a:xfrm>
          <a:prstGeom prst="rect">
            <a:avLst/>
          </a:prstGeom>
          <a:solidFill>
            <a:srgbClr val="EA8600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9BF7"/>
              </a:buClr>
              <a:buSzPts val="1200"/>
              <a:buFont typeface="Helvetica Neue Light"/>
              <a:buNone/>
            </a:pPr>
            <a:r>
              <a:t/>
            </a:r>
            <a:endParaRPr b="0" i="0" sz="1200" u="none" cap="none" strike="noStrike">
              <a:solidFill>
                <a:srgbClr val="1D8E3E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52" name="Google Shape;52;p11"/>
          <p:cNvSpPr txBox="1"/>
          <p:nvPr>
            <p:ph type="title"/>
          </p:nvPr>
        </p:nvSpPr>
        <p:spPr>
          <a:xfrm>
            <a:off x="344500" y="603900"/>
            <a:ext cx="7797000" cy="5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b="0" i="0" u="none" cap="none" strike="noStrike">
                <a:solidFill>
                  <a:srgbClr val="3C4043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53" name="Google Shape;53;p11"/>
          <p:cNvSpPr txBox="1"/>
          <p:nvPr>
            <p:ph idx="2" type="body"/>
          </p:nvPr>
        </p:nvSpPr>
        <p:spPr>
          <a:xfrm>
            <a:off x="4802775" y="1546975"/>
            <a:ext cx="3911400" cy="33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Google Sans"/>
              <a:buChar char="●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indent="-342900" lvl="1" marL="9144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Google Sans"/>
              <a:buChar char="○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2pPr>
            <a:lvl3pPr indent="-342900" lvl="2" marL="13716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■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3pPr>
            <a:lvl4pPr indent="-342900" lvl="3" marL="18288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●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4pPr>
            <a:lvl5pPr indent="-342900" lvl="4" marL="22860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○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5pPr>
            <a:lvl6pPr indent="-342900" lvl="5" marL="2743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■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6pPr>
            <a:lvl7pPr indent="-342900" lvl="6" marL="32004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●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7pPr>
            <a:lvl8pPr indent="-342900" lvl="7" marL="36576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○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8pPr>
            <a:lvl9pPr indent="-342900" lvl="8" marL="41148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■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ullscreen">
  <p:cSld name="Blank_4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/>
          <p:nvPr/>
        </p:nvSpPr>
        <p:spPr>
          <a:xfrm>
            <a:off x="6627000" y="3606900"/>
            <a:ext cx="2517000" cy="1536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Leave space for headshot</a:t>
            </a:r>
            <a:endParaRPr b="1" sz="1700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57" name="Google Shape;57;p13"/>
          <p:cNvSpPr/>
          <p:nvPr/>
        </p:nvSpPr>
        <p:spPr>
          <a:xfrm>
            <a:off x="-18050" y="0"/>
            <a:ext cx="9162000" cy="5143500"/>
          </a:xfrm>
          <a:prstGeom prst="rect">
            <a:avLst/>
          </a:prstGeom>
          <a:solidFill>
            <a:srgbClr val="F1F3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en" sz="3000"/>
              <a:t>Fullscreen</a:t>
            </a:r>
            <a:endParaRPr b="1" sz="30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en" sz="3000"/>
              <a:t>Show Presenter</a:t>
            </a:r>
            <a:endParaRPr b="1" i="0" sz="3000" u="none" cap="none" strike="noStrike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alf Color Grey - Crimson">
  <p:cSld name="TITLE_2_2_1">
    <p:bg>
      <p:bgPr>
        <a:solidFill>
          <a:srgbClr val="F1F3F4"/>
        </a:solidFill>
      </p:bgPr>
    </p:bg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/>
          <p:nvPr/>
        </p:nvSpPr>
        <p:spPr>
          <a:xfrm>
            <a:off x="-18050" y="0"/>
            <a:ext cx="45897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14"/>
          <p:cNvSpPr txBox="1"/>
          <p:nvPr>
            <p:ph idx="1" type="body"/>
          </p:nvPr>
        </p:nvSpPr>
        <p:spPr>
          <a:xfrm>
            <a:off x="344501" y="1718700"/>
            <a:ext cx="2976600" cy="20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Google Sans"/>
              <a:buChar char="●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indent="-342900" lvl="1" marL="9144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Google Sans"/>
              <a:buChar char="○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2pPr>
            <a:lvl3pPr indent="-342900" lvl="2" marL="13716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■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3pPr>
            <a:lvl4pPr indent="-342900" lvl="3" marL="18288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●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4pPr>
            <a:lvl5pPr indent="-342900" lvl="4" marL="22860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○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5pPr>
            <a:lvl6pPr indent="-342900" lvl="5" marL="2743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■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6pPr>
            <a:lvl7pPr indent="-342900" lvl="6" marL="32004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●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7pPr>
            <a:lvl8pPr indent="-342900" lvl="7" marL="36576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○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8pPr>
            <a:lvl9pPr indent="-342900" lvl="8" marL="41148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■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9pPr>
          </a:lstStyle>
          <a:p/>
        </p:txBody>
      </p:sp>
      <p:sp>
        <p:nvSpPr>
          <p:cNvPr id="61" name="Google Shape;61;p14"/>
          <p:cNvSpPr txBox="1"/>
          <p:nvPr>
            <p:ph type="title"/>
          </p:nvPr>
        </p:nvSpPr>
        <p:spPr>
          <a:xfrm>
            <a:off x="344500" y="603900"/>
            <a:ext cx="3864600" cy="9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b="0" i="0" u="none" cap="none" strike="noStrike">
                <a:solidFill>
                  <a:srgbClr val="3C4043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 Light"/>
              <a:buNone/>
              <a:defRPr b="0" i="0" sz="3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 Light"/>
              <a:buNone/>
              <a:defRPr b="0" i="0" sz="3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 Light"/>
              <a:buNone/>
              <a:defRPr b="0" i="0" sz="3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 Light"/>
              <a:buNone/>
              <a:defRPr b="0" i="0" sz="3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 Light"/>
              <a:buNone/>
              <a:defRPr b="0" i="0" sz="3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 Light"/>
              <a:buNone/>
              <a:defRPr b="0" i="0" sz="3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 Light"/>
              <a:buNone/>
              <a:defRPr b="0" i="0" sz="3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 Light"/>
              <a:buNone/>
              <a:defRPr b="0" i="0" sz="3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62" name="Google Shape;62;p14"/>
          <p:cNvSpPr/>
          <p:nvPr/>
        </p:nvSpPr>
        <p:spPr>
          <a:xfrm>
            <a:off x="-22468" y="235365"/>
            <a:ext cx="57900" cy="4672800"/>
          </a:xfrm>
          <a:prstGeom prst="rect">
            <a:avLst/>
          </a:prstGeom>
          <a:solidFill>
            <a:srgbClr val="A51C30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9BF7"/>
              </a:buClr>
              <a:buSzPts val="1200"/>
              <a:buFont typeface="Helvetica Neue Light"/>
              <a:buNone/>
            </a:pPr>
            <a:r>
              <a:t/>
            </a:r>
            <a:endParaRPr b="0" i="0" sz="1200" u="none" cap="none" strike="noStrike">
              <a:solidFill>
                <a:srgbClr val="1D8E3E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63" name="Google Shape;63;p14"/>
          <p:cNvSpPr txBox="1"/>
          <p:nvPr>
            <p:ph idx="2" type="body"/>
          </p:nvPr>
        </p:nvSpPr>
        <p:spPr>
          <a:xfrm>
            <a:off x="344501" y="4743625"/>
            <a:ext cx="4345800" cy="37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oogle Sans"/>
              <a:buNone/>
              <a:defRPr i="0" sz="600" u="none" cap="none" strike="noStrike">
                <a:solidFill>
                  <a:srgbClr val="000000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oogle Sans"/>
              <a:buNone/>
              <a:defRPr i="0" sz="600" u="none" cap="none" strike="noStrike">
                <a:solidFill>
                  <a:srgbClr val="000000"/>
                </a:solidFill>
                <a:latin typeface="Google Sans"/>
                <a:ea typeface="Google Sans"/>
                <a:cs typeface="Google Sans"/>
                <a:sym typeface="Google Sans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oogle Sans"/>
              <a:buNone/>
              <a:defRPr i="0" sz="600" u="none" cap="none" strike="noStrike">
                <a:solidFill>
                  <a:srgbClr val="000000"/>
                </a:solidFill>
                <a:latin typeface="Google Sans"/>
                <a:ea typeface="Google Sans"/>
                <a:cs typeface="Google Sans"/>
                <a:sym typeface="Google Sans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oogle Sans"/>
              <a:buNone/>
              <a:defRPr i="0" sz="600" u="none" cap="none" strike="noStrike">
                <a:solidFill>
                  <a:srgbClr val="000000"/>
                </a:solidFill>
                <a:latin typeface="Google Sans"/>
                <a:ea typeface="Google Sans"/>
                <a:cs typeface="Google Sans"/>
                <a:sym typeface="Google Sans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oogle Sans"/>
              <a:buNone/>
              <a:defRPr i="0" sz="600" u="none" cap="none" strike="noStrike">
                <a:solidFill>
                  <a:srgbClr val="000000"/>
                </a:solidFill>
                <a:latin typeface="Google Sans"/>
                <a:ea typeface="Google Sans"/>
                <a:cs typeface="Google Sans"/>
                <a:sym typeface="Google Sans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oogle Sans"/>
              <a:buNone/>
              <a:defRPr i="0" sz="600" u="none" cap="none" strike="noStrike">
                <a:solidFill>
                  <a:srgbClr val="000000"/>
                </a:solidFill>
                <a:latin typeface="Google Sans"/>
                <a:ea typeface="Google Sans"/>
                <a:cs typeface="Google Sans"/>
                <a:sym typeface="Google Sans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oogle Sans"/>
              <a:buNone/>
              <a:defRPr i="0" sz="600" u="none" cap="none" strike="noStrike">
                <a:solidFill>
                  <a:srgbClr val="000000"/>
                </a:solidFill>
                <a:latin typeface="Google Sans"/>
                <a:ea typeface="Google Sans"/>
                <a:cs typeface="Google Sans"/>
                <a:sym typeface="Google Sans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oogle Sans"/>
              <a:buNone/>
              <a:defRPr i="0" sz="600" u="none" cap="none" strike="noStrike">
                <a:solidFill>
                  <a:srgbClr val="000000"/>
                </a:solidFill>
                <a:latin typeface="Google Sans"/>
                <a:ea typeface="Google Sans"/>
                <a:cs typeface="Google Sans"/>
                <a:sym typeface="Google Sans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oogle Sans"/>
              <a:buNone/>
              <a:defRPr i="0" sz="600" u="none" cap="none" strike="noStrike">
                <a:solidFill>
                  <a:srgbClr val="000000"/>
                </a:solidFill>
                <a:latin typeface="Google Sans"/>
                <a:ea typeface="Google Sans"/>
                <a:cs typeface="Google Sans"/>
                <a:sym typeface="Google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alf Color Grey - Crimson Flip">
  <p:cSld name="TITLE_2_2_1_2">
    <p:bg>
      <p:bgPr>
        <a:solidFill>
          <a:srgbClr val="F1F3F4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/>
          <p:nvPr/>
        </p:nvSpPr>
        <p:spPr>
          <a:xfrm>
            <a:off x="-18050" y="0"/>
            <a:ext cx="45897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15"/>
          <p:cNvSpPr txBox="1"/>
          <p:nvPr>
            <p:ph idx="1" type="body"/>
          </p:nvPr>
        </p:nvSpPr>
        <p:spPr>
          <a:xfrm>
            <a:off x="4992701" y="1718700"/>
            <a:ext cx="2976600" cy="20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Google Sans"/>
              <a:buChar char="●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indent="-342900" lvl="1" marL="9144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Google Sans"/>
              <a:buChar char="○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2pPr>
            <a:lvl3pPr indent="-342900" lvl="2" marL="13716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■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3pPr>
            <a:lvl4pPr indent="-342900" lvl="3" marL="18288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●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4pPr>
            <a:lvl5pPr indent="-342900" lvl="4" marL="22860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○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5pPr>
            <a:lvl6pPr indent="-342900" lvl="5" marL="2743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■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6pPr>
            <a:lvl7pPr indent="-342900" lvl="6" marL="32004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●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7pPr>
            <a:lvl8pPr indent="-342900" lvl="7" marL="36576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○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8pPr>
            <a:lvl9pPr indent="-342900" lvl="8" marL="41148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■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9pPr>
          </a:lstStyle>
          <a:p/>
        </p:txBody>
      </p:sp>
      <p:sp>
        <p:nvSpPr>
          <p:cNvPr id="67" name="Google Shape;67;p15"/>
          <p:cNvSpPr txBox="1"/>
          <p:nvPr>
            <p:ph type="title"/>
          </p:nvPr>
        </p:nvSpPr>
        <p:spPr>
          <a:xfrm>
            <a:off x="4992700" y="603900"/>
            <a:ext cx="3864600" cy="9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b="0" i="0" u="none" cap="none" strike="noStrike">
                <a:solidFill>
                  <a:srgbClr val="3C4043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 Light"/>
              <a:buNone/>
              <a:defRPr b="0" i="0" sz="3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 Light"/>
              <a:buNone/>
              <a:defRPr b="0" i="0" sz="3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 Light"/>
              <a:buNone/>
              <a:defRPr b="0" i="0" sz="3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 Light"/>
              <a:buNone/>
              <a:defRPr b="0" i="0" sz="3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 Light"/>
              <a:buNone/>
              <a:defRPr b="0" i="0" sz="3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 Light"/>
              <a:buNone/>
              <a:defRPr b="0" i="0" sz="3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 Light"/>
              <a:buNone/>
              <a:defRPr b="0" i="0" sz="3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 Light"/>
              <a:buNone/>
              <a:defRPr b="0" i="0" sz="3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68" name="Google Shape;68;p15"/>
          <p:cNvSpPr/>
          <p:nvPr/>
        </p:nvSpPr>
        <p:spPr>
          <a:xfrm>
            <a:off x="-22468" y="235365"/>
            <a:ext cx="57900" cy="4672800"/>
          </a:xfrm>
          <a:prstGeom prst="rect">
            <a:avLst/>
          </a:prstGeom>
          <a:solidFill>
            <a:srgbClr val="A51C30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9BF7"/>
              </a:buClr>
              <a:buSzPts val="1200"/>
              <a:buFont typeface="Helvetica Neue Light"/>
              <a:buNone/>
            </a:pPr>
            <a:r>
              <a:t/>
            </a:r>
            <a:endParaRPr b="0" i="0" sz="1200" u="none" cap="none" strike="noStrike">
              <a:solidFill>
                <a:srgbClr val="1D8E3E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alf Color Grey - Orange">
  <p:cSld name="TITLE_2_2_1_1">
    <p:bg>
      <p:bgPr>
        <a:solidFill>
          <a:srgbClr val="F1F3F4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6"/>
          <p:cNvSpPr/>
          <p:nvPr/>
        </p:nvSpPr>
        <p:spPr>
          <a:xfrm>
            <a:off x="-18050" y="0"/>
            <a:ext cx="45897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16"/>
          <p:cNvSpPr txBox="1"/>
          <p:nvPr>
            <p:ph idx="1" type="body"/>
          </p:nvPr>
        </p:nvSpPr>
        <p:spPr>
          <a:xfrm>
            <a:off x="344501" y="1718700"/>
            <a:ext cx="2976600" cy="20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Google Sans"/>
              <a:buChar char="●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indent="-342900" lvl="1" marL="9144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Google Sans"/>
              <a:buChar char="○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2pPr>
            <a:lvl3pPr indent="-342900" lvl="2" marL="13716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■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3pPr>
            <a:lvl4pPr indent="-342900" lvl="3" marL="18288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●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4pPr>
            <a:lvl5pPr indent="-342900" lvl="4" marL="22860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○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5pPr>
            <a:lvl6pPr indent="-342900" lvl="5" marL="2743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■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6pPr>
            <a:lvl7pPr indent="-342900" lvl="6" marL="32004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●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7pPr>
            <a:lvl8pPr indent="-342900" lvl="7" marL="36576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○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8pPr>
            <a:lvl9pPr indent="-342900" lvl="8" marL="41148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■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9pPr>
          </a:lstStyle>
          <a:p/>
        </p:txBody>
      </p:sp>
      <p:sp>
        <p:nvSpPr>
          <p:cNvPr id="72" name="Google Shape;72;p16"/>
          <p:cNvSpPr txBox="1"/>
          <p:nvPr>
            <p:ph type="title"/>
          </p:nvPr>
        </p:nvSpPr>
        <p:spPr>
          <a:xfrm>
            <a:off x="344500" y="603900"/>
            <a:ext cx="3864600" cy="96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b="0" i="0" u="none" cap="none" strike="noStrike">
                <a:solidFill>
                  <a:srgbClr val="3C4043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 Light"/>
              <a:buNone/>
              <a:defRPr b="0" i="0" sz="3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 Light"/>
              <a:buNone/>
              <a:defRPr b="0" i="0" sz="3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 Light"/>
              <a:buNone/>
              <a:defRPr b="0" i="0" sz="3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 Light"/>
              <a:buNone/>
              <a:defRPr b="0" i="0" sz="3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 Light"/>
              <a:buNone/>
              <a:defRPr b="0" i="0" sz="3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 Light"/>
              <a:buNone/>
              <a:defRPr b="0" i="0" sz="3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 Light"/>
              <a:buNone/>
              <a:defRPr b="0" i="0" sz="3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 Light"/>
              <a:buNone/>
              <a:defRPr b="0" i="0" sz="3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73" name="Google Shape;73;p16"/>
          <p:cNvSpPr/>
          <p:nvPr/>
        </p:nvSpPr>
        <p:spPr>
          <a:xfrm>
            <a:off x="-22468" y="235365"/>
            <a:ext cx="57900" cy="4672800"/>
          </a:xfrm>
          <a:prstGeom prst="rect">
            <a:avLst/>
          </a:prstGeom>
          <a:solidFill>
            <a:srgbClr val="EA8600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9BF7"/>
              </a:buClr>
              <a:buSzPts val="1200"/>
              <a:buFont typeface="Helvetica Neue Light"/>
              <a:buNone/>
            </a:pPr>
            <a:r>
              <a:t/>
            </a:r>
            <a:endParaRPr b="0" i="0" sz="1200" u="none" cap="none" strike="noStrike">
              <a:solidFill>
                <a:srgbClr val="1D8E3E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74" name="Google Shape;74;p16"/>
          <p:cNvSpPr txBox="1"/>
          <p:nvPr>
            <p:ph idx="2" type="body"/>
          </p:nvPr>
        </p:nvSpPr>
        <p:spPr>
          <a:xfrm>
            <a:off x="344501" y="4743625"/>
            <a:ext cx="4345800" cy="37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oogle Sans"/>
              <a:buNone/>
              <a:defRPr i="0" sz="600" u="none" cap="none" strike="noStrike">
                <a:solidFill>
                  <a:srgbClr val="000000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oogle Sans"/>
              <a:buNone/>
              <a:defRPr i="0" sz="600" u="none" cap="none" strike="noStrike">
                <a:solidFill>
                  <a:srgbClr val="000000"/>
                </a:solidFill>
                <a:latin typeface="Google Sans"/>
                <a:ea typeface="Google Sans"/>
                <a:cs typeface="Google Sans"/>
                <a:sym typeface="Google Sans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oogle Sans"/>
              <a:buNone/>
              <a:defRPr i="0" sz="600" u="none" cap="none" strike="noStrike">
                <a:solidFill>
                  <a:srgbClr val="000000"/>
                </a:solidFill>
                <a:latin typeface="Google Sans"/>
                <a:ea typeface="Google Sans"/>
                <a:cs typeface="Google Sans"/>
                <a:sym typeface="Google Sans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oogle Sans"/>
              <a:buNone/>
              <a:defRPr i="0" sz="600" u="none" cap="none" strike="noStrike">
                <a:solidFill>
                  <a:srgbClr val="000000"/>
                </a:solidFill>
                <a:latin typeface="Google Sans"/>
                <a:ea typeface="Google Sans"/>
                <a:cs typeface="Google Sans"/>
                <a:sym typeface="Google Sans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oogle Sans"/>
              <a:buNone/>
              <a:defRPr i="0" sz="600" u="none" cap="none" strike="noStrike">
                <a:solidFill>
                  <a:srgbClr val="000000"/>
                </a:solidFill>
                <a:latin typeface="Google Sans"/>
                <a:ea typeface="Google Sans"/>
                <a:cs typeface="Google Sans"/>
                <a:sym typeface="Google Sans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oogle Sans"/>
              <a:buNone/>
              <a:defRPr i="0" sz="600" u="none" cap="none" strike="noStrike">
                <a:solidFill>
                  <a:srgbClr val="000000"/>
                </a:solidFill>
                <a:latin typeface="Google Sans"/>
                <a:ea typeface="Google Sans"/>
                <a:cs typeface="Google Sans"/>
                <a:sym typeface="Google Sans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oogle Sans"/>
              <a:buNone/>
              <a:defRPr i="0" sz="600" u="none" cap="none" strike="noStrike">
                <a:solidFill>
                  <a:srgbClr val="000000"/>
                </a:solidFill>
                <a:latin typeface="Google Sans"/>
                <a:ea typeface="Google Sans"/>
                <a:cs typeface="Google Sans"/>
                <a:sym typeface="Google Sans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oogle Sans"/>
              <a:buNone/>
              <a:defRPr i="0" sz="600" u="none" cap="none" strike="noStrike">
                <a:solidFill>
                  <a:srgbClr val="000000"/>
                </a:solidFill>
                <a:latin typeface="Google Sans"/>
                <a:ea typeface="Google Sans"/>
                <a:cs typeface="Google Sans"/>
                <a:sym typeface="Google Sans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oogle Sans"/>
              <a:buNone/>
              <a:defRPr i="0" sz="600" u="none" cap="none" strike="noStrike">
                <a:solidFill>
                  <a:srgbClr val="000000"/>
                </a:solidFill>
                <a:latin typeface="Google Sans"/>
                <a:ea typeface="Google Sans"/>
                <a:cs typeface="Google Sans"/>
                <a:sym typeface="Google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alf Color Grey - Orange Flip">
  <p:cSld name="TITLE_2_2_1_1_1">
    <p:bg>
      <p:bgPr>
        <a:solidFill>
          <a:srgbClr val="F1F3F4"/>
        </a:solidFill>
      </p:bgPr>
    </p:bg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7"/>
          <p:cNvSpPr/>
          <p:nvPr/>
        </p:nvSpPr>
        <p:spPr>
          <a:xfrm>
            <a:off x="-18050" y="0"/>
            <a:ext cx="45897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17"/>
          <p:cNvSpPr txBox="1"/>
          <p:nvPr>
            <p:ph idx="1" type="body"/>
          </p:nvPr>
        </p:nvSpPr>
        <p:spPr>
          <a:xfrm>
            <a:off x="4992701" y="1718700"/>
            <a:ext cx="2976600" cy="20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Google Sans"/>
              <a:buChar char="●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indent="-342900" lvl="1" marL="9144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Google Sans"/>
              <a:buChar char="○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2pPr>
            <a:lvl3pPr indent="-342900" lvl="2" marL="13716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■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3pPr>
            <a:lvl4pPr indent="-342900" lvl="3" marL="18288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●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4pPr>
            <a:lvl5pPr indent="-342900" lvl="4" marL="22860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○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5pPr>
            <a:lvl6pPr indent="-342900" lvl="5" marL="2743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■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6pPr>
            <a:lvl7pPr indent="-342900" lvl="6" marL="32004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●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7pPr>
            <a:lvl8pPr indent="-342900" lvl="7" marL="36576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○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8pPr>
            <a:lvl9pPr indent="-342900" lvl="8" marL="41148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■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9pPr>
          </a:lstStyle>
          <a:p/>
        </p:txBody>
      </p:sp>
      <p:sp>
        <p:nvSpPr>
          <p:cNvPr id="78" name="Google Shape;78;p17"/>
          <p:cNvSpPr txBox="1"/>
          <p:nvPr>
            <p:ph type="title"/>
          </p:nvPr>
        </p:nvSpPr>
        <p:spPr>
          <a:xfrm>
            <a:off x="4992700" y="603900"/>
            <a:ext cx="3864600" cy="96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b="0" i="0" u="none" cap="none" strike="noStrike">
                <a:solidFill>
                  <a:srgbClr val="3C4043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 Light"/>
              <a:buNone/>
              <a:defRPr b="0" i="0" sz="3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 Light"/>
              <a:buNone/>
              <a:defRPr b="0" i="0" sz="3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 Light"/>
              <a:buNone/>
              <a:defRPr b="0" i="0" sz="3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 Light"/>
              <a:buNone/>
              <a:defRPr b="0" i="0" sz="3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 Light"/>
              <a:buNone/>
              <a:defRPr b="0" i="0" sz="3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 Light"/>
              <a:buNone/>
              <a:defRPr b="0" i="0" sz="3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 Light"/>
              <a:buNone/>
              <a:defRPr b="0" i="0" sz="3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 Light"/>
              <a:buNone/>
              <a:defRPr b="0" i="0" sz="3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79" name="Google Shape;79;p17"/>
          <p:cNvSpPr/>
          <p:nvPr/>
        </p:nvSpPr>
        <p:spPr>
          <a:xfrm>
            <a:off x="-22468" y="235365"/>
            <a:ext cx="57900" cy="4672800"/>
          </a:xfrm>
          <a:prstGeom prst="rect">
            <a:avLst/>
          </a:prstGeom>
          <a:solidFill>
            <a:srgbClr val="EA8600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9BF7"/>
              </a:buClr>
              <a:buSzPts val="1200"/>
              <a:buFont typeface="Helvetica Neue Light"/>
              <a:buNone/>
            </a:pPr>
            <a:r>
              <a:t/>
            </a:r>
            <a:endParaRPr b="0" i="0" sz="1200" u="none" cap="none" strike="noStrike">
              <a:solidFill>
                <a:srgbClr val="1D8E3E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alf Color Grey - Blank">
  <p:cSld name="Blank_3">
    <p:bg>
      <p:bgPr>
        <a:solidFill>
          <a:srgbClr val="F1F3F4"/>
        </a:solid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8"/>
          <p:cNvSpPr/>
          <p:nvPr/>
        </p:nvSpPr>
        <p:spPr>
          <a:xfrm>
            <a:off x="-18050" y="0"/>
            <a:ext cx="45897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Slide - Crimson">
  <p:cSld name="CUSTOM_2_1_1">
    <p:bg>
      <p:bgPr>
        <a:solidFill>
          <a:srgbClr val="FFFFFF"/>
        </a:solidFill>
      </p:bgPr>
    </p:bg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9"/>
          <p:cNvSpPr txBox="1"/>
          <p:nvPr>
            <p:ph type="title"/>
          </p:nvPr>
        </p:nvSpPr>
        <p:spPr>
          <a:xfrm>
            <a:off x="392925" y="1049175"/>
            <a:ext cx="7831200" cy="1935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5500">
                <a:solidFill>
                  <a:srgbClr val="3C4043"/>
                </a:solidFill>
                <a:latin typeface="Google Sans Medium"/>
                <a:ea typeface="Google Sans Medium"/>
                <a:cs typeface="Google Sans Medium"/>
                <a:sym typeface="Google Sa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84" name="Google Shape;84;p19"/>
          <p:cNvSpPr/>
          <p:nvPr/>
        </p:nvSpPr>
        <p:spPr>
          <a:xfrm>
            <a:off x="522575" y="3458700"/>
            <a:ext cx="465900" cy="94500"/>
          </a:xfrm>
          <a:prstGeom prst="roundRect">
            <a:avLst>
              <a:gd fmla="val 50000" name="adj"/>
            </a:avLst>
          </a:prstGeom>
          <a:solidFill>
            <a:srgbClr val="A51C3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19"/>
          <p:cNvSpPr txBox="1"/>
          <p:nvPr>
            <p:ph idx="1" type="subTitle"/>
          </p:nvPr>
        </p:nvSpPr>
        <p:spPr>
          <a:xfrm>
            <a:off x="422950" y="3714075"/>
            <a:ext cx="7831200" cy="30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9AA0A6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lvl="1" rtl="0">
              <a:spcBef>
                <a:spcPts val="2200"/>
              </a:spcBef>
              <a:spcAft>
                <a:spcPts val="0"/>
              </a:spcAft>
              <a:buNone/>
              <a:defRPr sz="1800"/>
            </a:lvl2pPr>
            <a:lvl3pPr lvl="2" rtl="0">
              <a:spcBef>
                <a:spcPts val="2200"/>
              </a:spcBef>
              <a:spcAft>
                <a:spcPts val="0"/>
              </a:spcAft>
              <a:buNone/>
              <a:defRPr sz="1800"/>
            </a:lvl3pPr>
            <a:lvl4pPr lvl="3" rtl="0">
              <a:spcBef>
                <a:spcPts val="2200"/>
              </a:spcBef>
              <a:spcAft>
                <a:spcPts val="0"/>
              </a:spcAft>
              <a:buNone/>
              <a:defRPr sz="1800"/>
            </a:lvl4pPr>
            <a:lvl5pPr lvl="4" rtl="0">
              <a:spcBef>
                <a:spcPts val="2200"/>
              </a:spcBef>
              <a:spcAft>
                <a:spcPts val="0"/>
              </a:spcAft>
              <a:buNone/>
              <a:defRPr sz="1800"/>
            </a:lvl5pPr>
            <a:lvl6pPr lvl="5" rtl="0">
              <a:spcBef>
                <a:spcPts val="2200"/>
              </a:spcBef>
              <a:spcAft>
                <a:spcPts val="0"/>
              </a:spcAft>
              <a:buNone/>
              <a:defRPr sz="1800"/>
            </a:lvl6pPr>
            <a:lvl7pPr lvl="6" rtl="0">
              <a:spcBef>
                <a:spcPts val="2200"/>
              </a:spcBef>
              <a:spcAft>
                <a:spcPts val="0"/>
              </a:spcAft>
              <a:buNone/>
              <a:defRPr sz="1800"/>
            </a:lvl7pPr>
            <a:lvl8pPr lvl="7" rtl="0">
              <a:spcBef>
                <a:spcPts val="2200"/>
              </a:spcBef>
              <a:spcAft>
                <a:spcPts val="0"/>
              </a:spcAft>
              <a:buNone/>
              <a:defRPr sz="1800"/>
            </a:lvl8pPr>
            <a:lvl9pPr lvl="8" rtl="0">
              <a:spcBef>
                <a:spcPts val="2200"/>
              </a:spcBef>
              <a:spcAft>
                <a:spcPts val="0"/>
              </a:spcAft>
              <a:buNone/>
              <a:defRPr sz="1800"/>
            </a:lvl9pPr>
          </a:lstStyle>
          <a:p/>
        </p:txBody>
      </p:sp>
      <p:sp>
        <p:nvSpPr>
          <p:cNvPr id="86" name="Google Shape;86;p19"/>
          <p:cNvSpPr txBox="1"/>
          <p:nvPr>
            <p:ph idx="2" type="subTitle"/>
          </p:nvPr>
        </p:nvSpPr>
        <p:spPr>
          <a:xfrm>
            <a:off x="422950" y="2984175"/>
            <a:ext cx="7801200" cy="36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3C4043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lvl="1" rtl="0">
              <a:spcBef>
                <a:spcPts val="22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22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22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22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22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22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22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220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Slide - Orange">
  <p:cSld name="CUSTOM_2_1_1_1">
    <p:bg>
      <p:bgPr>
        <a:solidFill>
          <a:srgbClr val="FFFFFF"/>
        </a:soli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0"/>
          <p:cNvSpPr txBox="1"/>
          <p:nvPr>
            <p:ph idx="1" type="subTitle"/>
          </p:nvPr>
        </p:nvSpPr>
        <p:spPr>
          <a:xfrm>
            <a:off x="422950" y="2984175"/>
            <a:ext cx="7801200" cy="36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3C4043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lvl="1" rtl="0">
              <a:spcBef>
                <a:spcPts val="22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22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22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22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22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22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22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220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89" name="Google Shape;89;p20"/>
          <p:cNvSpPr txBox="1"/>
          <p:nvPr>
            <p:ph type="title"/>
          </p:nvPr>
        </p:nvSpPr>
        <p:spPr>
          <a:xfrm>
            <a:off x="392925" y="1049175"/>
            <a:ext cx="7831200" cy="1935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5500">
                <a:solidFill>
                  <a:srgbClr val="3C4043"/>
                </a:solidFill>
                <a:latin typeface="Google Sans Medium"/>
                <a:ea typeface="Google Sans Medium"/>
                <a:cs typeface="Google Sans Medium"/>
                <a:sym typeface="Google Sa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90" name="Google Shape;90;p20"/>
          <p:cNvSpPr/>
          <p:nvPr/>
        </p:nvSpPr>
        <p:spPr>
          <a:xfrm>
            <a:off x="522575" y="3458700"/>
            <a:ext cx="465900" cy="94500"/>
          </a:xfrm>
          <a:prstGeom prst="roundRect">
            <a:avLst>
              <a:gd fmla="val 50000" name="adj"/>
            </a:avLst>
          </a:prstGeom>
          <a:solidFill>
            <a:srgbClr val="EA8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20"/>
          <p:cNvSpPr txBox="1"/>
          <p:nvPr>
            <p:ph idx="2" type="subTitle"/>
          </p:nvPr>
        </p:nvSpPr>
        <p:spPr>
          <a:xfrm>
            <a:off x="422950" y="3714075"/>
            <a:ext cx="7831200" cy="30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9AA0A6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lvl="1" rtl="0">
              <a:spcBef>
                <a:spcPts val="2200"/>
              </a:spcBef>
              <a:spcAft>
                <a:spcPts val="0"/>
              </a:spcAft>
              <a:buNone/>
              <a:defRPr sz="1800"/>
            </a:lvl2pPr>
            <a:lvl3pPr lvl="2" rtl="0">
              <a:spcBef>
                <a:spcPts val="2200"/>
              </a:spcBef>
              <a:spcAft>
                <a:spcPts val="0"/>
              </a:spcAft>
              <a:buNone/>
              <a:defRPr sz="1800"/>
            </a:lvl3pPr>
            <a:lvl4pPr lvl="3" rtl="0">
              <a:spcBef>
                <a:spcPts val="2200"/>
              </a:spcBef>
              <a:spcAft>
                <a:spcPts val="0"/>
              </a:spcAft>
              <a:buNone/>
              <a:defRPr sz="1800"/>
            </a:lvl4pPr>
            <a:lvl5pPr lvl="4" rtl="0">
              <a:spcBef>
                <a:spcPts val="2200"/>
              </a:spcBef>
              <a:spcAft>
                <a:spcPts val="0"/>
              </a:spcAft>
              <a:buNone/>
              <a:defRPr sz="1800"/>
            </a:lvl5pPr>
            <a:lvl6pPr lvl="5" rtl="0">
              <a:spcBef>
                <a:spcPts val="2200"/>
              </a:spcBef>
              <a:spcAft>
                <a:spcPts val="0"/>
              </a:spcAft>
              <a:buNone/>
              <a:defRPr sz="1800"/>
            </a:lvl6pPr>
            <a:lvl7pPr lvl="6" rtl="0">
              <a:spcBef>
                <a:spcPts val="2200"/>
              </a:spcBef>
              <a:spcAft>
                <a:spcPts val="0"/>
              </a:spcAft>
              <a:buNone/>
              <a:defRPr sz="1800"/>
            </a:lvl7pPr>
            <a:lvl8pPr lvl="7" rtl="0">
              <a:spcBef>
                <a:spcPts val="2200"/>
              </a:spcBef>
              <a:spcAft>
                <a:spcPts val="0"/>
              </a:spcAft>
              <a:buNone/>
              <a:defRPr sz="1800"/>
            </a:lvl8pPr>
            <a:lvl9pPr lvl="8" rtl="0">
              <a:spcBef>
                <a:spcPts val="2200"/>
              </a:spcBef>
              <a:spcAft>
                <a:spcPts val="0"/>
              </a:spcAft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- Orange">
  <p:cSld name="CUSTOM_1">
    <p:bg>
      <p:bgPr>
        <a:solidFill>
          <a:srgbClr val="EA8600"/>
        </a:solidFill>
      </p:bgPr>
    </p:bg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/>
          <p:nvPr/>
        </p:nvSpPr>
        <p:spPr>
          <a:xfrm>
            <a:off x="50" y="4524000"/>
            <a:ext cx="9144000" cy="619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 Light"/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cxnSp>
        <p:nvCxnSpPr>
          <p:cNvPr id="14" name="Google Shape;14;p3"/>
          <p:cNvCxnSpPr/>
          <p:nvPr/>
        </p:nvCxnSpPr>
        <p:spPr>
          <a:xfrm rot="10800000">
            <a:off x="426304" y="1476158"/>
            <a:ext cx="0" cy="1869900"/>
          </a:xfrm>
          <a:prstGeom prst="straightConnector1">
            <a:avLst/>
          </a:prstGeom>
          <a:noFill/>
          <a:ln cap="flat" cmpd="sng" w="25400">
            <a:solidFill>
              <a:srgbClr val="FFFFFF"/>
            </a:solidFill>
            <a:prstDash val="solid"/>
            <a:miter lim="400000"/>
            <a:headEnd len="sm" w="sm" type="none"/>
            <a:tailEnd len="sm" w="sm" type="none"/>
          </a:ln>
        </p:spPr>
      </p:cxnSp>
      <p:sp>
        <p:nvSpPr>
          <p:cNvPr id="15" name="Google Shape;15;p3"/>
          <p:cNvSpPr txBox="1"/>
          <p:nvPr>
            <p:ph type="title"/>
          </p:nvPr>
        </p:nvSpPr>
        <p:spPr>
          <a:xfrm>
            <a:off x="962188" y="2048788"/>
            <a:ext cx="78771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Google Sans"/>
              <a:buNone/>
              <a:defRPr b="0" i="0" sz="4400" u="none" cap="none" strike="noStrike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36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36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36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36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36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36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36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36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- Crimson">
  <p:cSld name="TITLE_2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/>
          <p:nvPr/>
        </p:nvSpPr>
        <p:spPr>
          <a:xfrm>
            <a:off x="426300" y="492975"/>
            <a:ext cx="7797000" cy="4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3C4043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8" name="Google Shape;18;p4"/>
          <p:cNvSpPr/>
          <p:nvPr/>
        </p:nvSpPr>
        <p:spPr>
          <a:xfrm>
            <a:off x="-22468" y="235365"/>
            <a:ext cx="57900" cy="4672800"/>
          </a:xfrm>
          <a:prstGeom prst="rect">
            <a:avLst/>
          </a:prstGeom>
          <a:solidFill>
            <a:srgbClr val="A51C30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9BF7"/>
              </a:buClr>
              <a:buSzPts val="1200"/>
              <a:buFont typeface="Helvetica Neue Light"/>
              <a:buNone/>
            </a:pPr>
            <a:r>
              <a:t/>
            </a:r>
            <a:endParaRPr b="0" i="0" sz="1200" u="none" cap="none" strike="noStrike">
              <a:solidFill>
                <a:srgbClr val="1D8E3E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- Orange">
  <p:cSld name="TITLE_2_4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/>
          <p:nvPr/>
        </p:nvSpPr>
        <p:spPr>
          <a:xfrm>
            <a:off x="426300" y="492975"/>
            <a:ext cx="7797000" cy="4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3C4043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21" name="Google Shape;21;p5"/>
          <p:cNvSpPr/>
          <p:nvPr/>
        </p:nvSpPr>
        <p:spPr>
          <a:xfrm>
            <a:off x="-22468" y="235365"/>
            <a:ext cx="57900" cy="4672800"/>
          </a:xfrm>
          <a:prstGeom prst="rect">
            <a:avLst/>
          </a:prstGeom>
          <a:solidFill>
            <a:srgbClr val="EA8600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9BF7"/>
              </a:buClr>
              <a:buSzPts val="1200"/>
              <a:buFont typeface="Helvetica Neue Light"/>
              <a:buNone/>
            </a:pPr>
            <a:r>
              <a:t/>
            </a:r>
            <a:endParaRPr b="0" i="0" sz="1200" u="none" cap="none" strike="noStrike">
              <a:solidFill>
                <a:srgbClr val="1D8E3E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mall Box - Crimson">
  <p:cSld name="TITLE_2_3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6"/>
          <p:cNvSpPr/>
          <p:nvPr/>
        </p:nvSpPr>
        <p:spPr>
          <a:xfrm>
            <a:off x="426300" y="264375"/>
            <a:ext cx="7797000" cy="6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3C4043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24" name="Google Shape;24;p6"/>
          <p:cNvSpPr/>
          <p:nvPr/>
        </p:nvSpPr>
        <p:spPr>
          <a:xfrm>
            <a:off x="-22468" y="235365"/>
            <a:ext cx="57900" cy="4672800"/>
          </a:xfrm>
          <a:prstGeom prst="rect">
            <a:avLst/>
          </a:prstGeom>
          <a:solidFill>
            <a:srgbClr val="A51C30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9BF7"/>
              </a:buClr>
              <a:buSzPts val="1200"/>
              <a:buFont typeface="Helvetica Neue Light"/>
              <a:buNone/>
            </a:pPr>
            <a:r>
              <a:t/>
            </a:r>
            <a:endParaRPr b="0" i="0" sz="1200" u="none" cap="none" strike="noStrike">
              <a:solidFill>
                <a:srgbClr val="1D8E3E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25" name="Google Shape;25;p6"/>
          <p:cNvSpPr txBox="1"/>
          <p:nvPr>
            <p:ph type="title"/>
          </p:nvPr>
        </p:nvSpPr>
        <p:spPr>
          <a:xfrm>
            <a:off x="344500" y="603900"/>
            <a:ext cx="7797000" cy="5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b="0" i="0" u="none" cap="none" strike="noStrike">
                <a:solidFill>
                  <a:srgbClr val="3C4043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26" name="Google Shape;26;p6"/>
          <p:cNvSpPr txBox="1"/>
          <p:nvPr>
            <p:ph idx="1" type="body"/>
          </p:nvPr>
        </p:nvSpPr>
        <p:spPr>
          <a:xfrm>
            <a:off x="344500" y="1556575"/>
            <a:ext cx="3966600" cy="276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Google Sans"/>
              <a:buChar char="●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indent="-342900" lvl="1" marL="9144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Google Sans"/>
              <a:buChar char="○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2pPr>
            <a:lvl3pPr indent="-342900" lvl="2" marL="13716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■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3pPr>
            <a:lvl4pPr indent="-342900" lvl="3" marL="18288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●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4pPr>
            <a:lvl5pPr indent="-342900" lvl="4" marL="22860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○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5pPr>
            <a:lvl6pPr indent="-342900" lvl="5" marL="2743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■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6pPr>
            <a:lvl7pPr indent="-342900" lvl="6" marL="32004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●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7pPr>
            <a:lvl8pPr indent="-342900" lvl="7" marL="36576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○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8pPr>
            <a:lvl9pPr indent="-342900" lvl="8" marL="41148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■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mall Box - Orange">
  <p:cSld name="TITLE_2_3_4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7"/>
          <p:cNvSpPr txBox="1"/>
          <p:nvPr>
            <p:ph idx="1" type="body"/>
          </p:nvPr>
        </p:nvSpPr>
        <p:spPr>
          <a:xfrm>
            <a:off x="344500" y="1556575"/>
            <a:ext cx="3966600" cy="276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Google Sans"/>
              <a:buChar char="●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indent="-342900" lvl="1" marL="9144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Google Sans"/>
              <a:buChar char="○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2pPr>
            <a:lvl3pPr indent="-342900" lvl="2" marL="13716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■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3pPr>
            <a:lvl4pPr indent="-342900" lvl="3" marL="18288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●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4pPr>
            <a:lvl5pPr indent="-342900" lvl="4" marL="22860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○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5pPr>
            <a:lvl6pPr indent="-342900" lvl="5" marL="2743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■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6pPr>
            <a:lvl7pPr indent="-342900" lvl="6" marL="32004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●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7pPr>
            <a:lvl8pPr indent="-342900" lvl="7" marL="36576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○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8pPr>
            <a:lvl9pPr indent="-342900" lvl="8" marL="41148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■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9pPr>
          </a:lstStyle>
          <a:p/>
        </p:txBody>
      </p:sp>
      <p:sp>
        <p:nvSpPr>
          <p:cNvPr id="29" name="Google Shape;29;p7"/>
          <p:cNvSpPr/>
          <p:nvPr/>
        </p:nvSpPr>
        <p:spPr>
          <a:xfrm>
            <a:off x="426300" y="492975"/>
            <a:ext cx="7797000" cy="4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3C4043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30" name="Google Shape;30;p7"/>
          <p:cNvSpPr/>
          <p:nvPr/>
        </p:nvSpPr>
        <p:spPr>
          <a:xfrm>
            <a:off x="-22468" y="235365"/>
            <a:ext cx="57900" cy="4672800"/>
          </a:xfrm>
          <a:prstGeom prst="rect">
            <a:avLst/>
          </a:prstGeom>
          <a:solidFill>
            <a:srgbClr val="EA8600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9BF7"/>
              </a:buClr>
              <a:buSzPts val="1200"/>
              <a:buFont typeface="Helvetica Neue Light"/>
              <a:buNone/>
            </a:pPr>
            <a:r>
              <a:t/>
            </a:r>
            <a:endParaRPr b="0" i="0" sz="1200" u="none" cap="none" strike="noStrike">
              <a:solidFill>
                <a:srgbClr val="1D8E3E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31" name="Google Shape;31;p7"/>
          <p:cNvSpPr txBox="1"/>
          <p:nvPr>
            <p:ph type="title"/>
          </p:nvPr>
        </p:nvSpPr>
        <p:spPr>
          <a:xfrm>
            <a:off x="344500" y="603900"/>
            <a:ext cx="7797000" cy="5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b="0" i="0" u="none" cap="none" strike="noStrike">
                <a:solidFill>
                  <a:srgbClr val="3C4043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Box - Crimson 1">
  <p:cSld name="TITLE_2_3_3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idx="1" type="body"/>
          </p:nvPr>
        </p:nvSpPr>
        <p:spPr>
          <a:xfrm>
            <a:off x="344500" y="1546975"/>
            <a:ext cx="8447700" cy="33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Google Sans"/>
              <a:buChar char="●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indent="-342900" lvl="1" marL="9144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Google Sans"/>
              <a:buChar char="○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2pPr>
            <a:lvl3pPr indent="-342900" lvl="2" marL="13716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■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3pPr>
            <a:lvl4pPr indent="-342900" lvl="3" marL="18288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●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4pPr>
            <a:lvl5pPr indent="-342900" lvl="4" marL="22860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○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5pPr>
            <a:lvl6pPr indent="-342900" lvl="5" marL="2743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■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6pPr>
            <a:lvl7pPr indent="-342900" lvl="6" marL="32004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●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7pPr>
            <a:lvl8pPr indent="-342900" lvl="7" marL="36576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○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8pPr>
            <a:lvl9pPr indent="-342900" lvl="8" marL="41148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■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9pPr>
          </a:lstStyle>
          <a:p/>
        </p:txBody>
      </p:sp>
      <p:sp>
        <p:nvSpPr>
          <p:cNvPr id="34" name="Google Shape;34;p8"/>
          <p:cNvSpPr/>
          <p:nvPr/>
        </p:nvSpPr>
        <p:spPr>
          <a:xfrm>
            <a:off x="426300" y="492975"/>
            <a:ext cx="7797000" cy="4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3C4043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35" name="Google Shape;35;p8"/>
          <p:cNvSpPr/>
          <p:nvPr/>
        </p:nvSpPr>
        <p:spPr>
          <a:xfrm>
            <a:off x="-22468" y="235365"/>
            <a:ext cx="57900" cy="4672800"/>
          </a:xfrm>
          <a:prstGeom prst="rect">
            <a:avLst/>
          </a:prstGeom>
          <a:solidFill>
            <a:srgbClr val="A51C30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9BF7"/>
              </a:buClr>
              <a:buSzPts val="1200"/>
              <a:buFont typeface="Helvetica Neue Light"/>
              <a:buNone/>
            </a:pPr>
            <a:r>
              <a:t/>
            </a:r>
            <a:endParaRPr b="0" i="0" sz="1200" u="none" cap="none" strike="noStrike">
              <a:solidFill>
                <a:srgbClr val="1D8E3E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36" name="Google Shape;36;p8"/>
          <p:cNvSpPr txBox="1"/>
          <p:nvPr>
            <p:ph type="title"/>
          </p:nvPr>
        </p:nvSpPr>
        <p:spPr>
          <a:xfrm>
            <a:off x="344500" y="603900"/>
            <a:ext cx="7797000" cy="5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b="0" i="0" u="none" cap="none" strike="noStrike">
                <a:solidFill>
                  <a:srgbClr val="3C4043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Box - Orange">
  <p:cSld name="TITLE_2_3_2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 txBox="1"/>
          <p:nvPr>
            <p:ph idx="1" type="body"/>
          </p:nvPr>
        </p:nvSpPr>
        <p:spPr>
          <a:xfrm>
            <a:off x="344500" y="1546975"/>
            <a:ext cx="8447700" cy="33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Google Sans"/>
              <a:buChar char="●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indent="-342900" lvl="1" marL="9144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Google Sans"/>
              <a:buChar char="○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2pPr>
            <a:lvl3pPr indent="-342900" lvl="2" marL="13716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■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3pPr>
            <a:lvl4pPr indent="-342900" lvl="3" marL="18288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●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4pPr>
            <a:lvl5pPr indent="-342900" lvl="4" marL="22860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○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5pPr>
            <a:lvl6pPr indent="-342900" lvl="5" marL="2743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■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6pPr>
            <a:lvl7pPr indent="-342900" lvl="6" marL="32004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●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7pPr>
            <a:lvl8pPr indent="-342900" lvl="7" marL="36576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○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8pPr>
            <a:lvl9pPr indent="-342900" lvl="8" marL="41148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■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9pPr>
          </a:lstStyle>
          <a:p/>
        </p:txBody>
      </p:sp>
      <p:sp>
        <p:nvSpPr>
          <p:cNvPr id="39" name="Google Shape;39;p9"/>
          <p:cNvSpPr/>
          <p:nvPr/>
        </p:nvSpPr>
        <p:spPr>
          <a:xfrm>
            <a:off x="426300" y="492975"/>
            <a:ext cx="7797000" cy="4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3C4043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40" name="Google Shape;40;p9"/>
          <p:cNvSpPr/>
          <p:nvPr/>
        </p:nvSpPr>
        <p:spPr>
          <a:xfrm>
            <a:off x="-22468" y="235365"/>
            <a:ext cx="57900" cy="4672800"/>
          </a:xfrm>
          <a:prstGeom prst="rect">
            <a:avLst/>
          </a:prstGeom>
          <a:solidFill>
            <a:srgbClr val="EA8600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9BF7"/>
              </a:buClr>
              <a:buSzPts val="1200"/>
              <a:buFont typeface="Helvetica Neue Light"/>
              <a:buNone/>
            </a:pPr>
            <a:r>
              <a:t/>
            </a:r>
            <a:endParaRPr b="0" i="0" sz="1200" u="none" cap="none" strike="noStrike">
              <a:solidFill>
                <a:srgbClr val="1D8E3E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41" name="Google Shape;41;p9"/>
          <p:cNvSpPr txBox="1"/>
          <p:nvPr>
            <p:ph type="title"/>
          </p:nvPr>
        </p:nvSpPr>
        <p:spPr>
          <a:xfrm>
            <a:off x="344500" y="603900"/>
            <a:ext cx="7797000" cy="5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b="0" i="0" u="none" cap="none" strike="noStrike">
                <a:solidFill>
                  <a:srgbClr val="3C4043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Box - Crimson">
  <p:cSld name="TITLE_2_3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0"/>
          <p:cNvSpPr txBox="1"/>
          <p:nvPr>
            <p:ph idx="1" type="body"/>
          </p:nvPr>
        </p:nvSpPr>
        <p:spPr>
          <a:xfrm>
            <a:off x="344500" y="1546975"/>
            <a:ext cx="3911400" cy="33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Google Sans"/>
              <a:buChar char="●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indent="-342900" lvl="1" marL="9144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Google Sans"/>
              <a:buChar char="○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2pPr>
            <a:lvl3pPr indent="-342900" lvl="2" marL="13716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■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3pPr>
            <a:lvl4pPr indent="-342900" lvl="3" marL="18288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●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4pPr>
            <a:lvl5pPr indent="-342900" lvl="4" marL="22860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○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5pPr>
            <a:lvl6pPr indent="-342900" lvl="5" marL="2743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■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6pPr>
            <a:lvl7pPr indent="-342900" lvl="6" marL="32004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●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7pPr>
            <a:lvl8pPr indent="-342900" lvl="7" marL="36576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○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8pPr>
            <a:lvl9pPr indent="-342900" lvl="8" marL="41148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■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9pPr>
          </a:lstStyle>
          <a:p/>
        </p:txBody>
      </p:sp>
      <p:sp>
        <p:nvSpPr>
          <p:cNvPr id="44" name="Google Shape;44;p10"/>
          <p:cNvSpPr/>
          <p:nvPr/>
        </p:nvSpPr>
        <p:spPr>
          <a:xfrm>
            <a:off x="426300" y="492975"/>
            <a:ext cx="7797000" cy="4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3C4043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45" name="Google Shape;45;p10"/>
          <p:cNvSpPr/>
          <p:nvPr/>
        </p:nvSpPr>
        <p:spPr>
          <a:xfrm>
            <a:off x="-22468" y="235365"/>
            <a:ext cx="57900" cy="4672800"/>
          </a:xfrm>
          <a:prstGeom prst="rect">
            <a:avLst/>
          </a:prstGeom>
          <a:solidFill>
            <a:srgbClr val="A51C30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9BF7"/>
              </a:buClr>
              <a:buSzPts val="1200"/>
              <a:buFont typeface="Helvetica Neue Light"/>
              <a:buNone/>
            </a:pPr>
            <a:r>
              <a:t/>
            </a:r>
            <a:endParaRPr b="0" i="0" sz="1200" u="none" cap="none" strike="noStrike">
              <a:solidFill>
                <a:srgbClr val="1D8E3E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46" name="Google Shape;46;p10"/>
          <p:cNvSpPr txBox="1"/>
          <p:nvPr>
            <p:ph idx="2" type="body"/>
          </p:nvPr>
        </p:nvSpPr>
        <p:spPr>
          <a:xfrm>
            <a:off x="4802775" y="1546975"/>
            <a:ext cx="3911400" cy="33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Google Sans"/>
              <a:buChar char="●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indent="-342900" lvl="1" marL="9144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Google Sans"/>
              <a:buChar char="○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2pPr>
            <a:lvl3pPr indent="-342900" lvl="2" marL="13716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■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3pPr>
            <a:lvl4pPr indent="-342900" lvl="3" marL="18288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●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4pPr>
            <a:lvl5pPr indent="-342900" lvl="4" marL="22860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○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5pPr>
            <a:lvl6pPr indent="-342900" lvl="5" marL="2743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■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6pPr>
            <a:lvl7pPr indent="-342900" lvl="6" marL="32004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●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7pPr>
            <a:lvl8pPr indent="-342900" lvl="7" marL="36576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○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8pPr>
            <a:lvl9pPr indent="-342900" lvl="8" marL="41148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■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9pPr>
          </a:lstStyle>
          <a:p/>
        </p:txBody>
      </p:sp>
      <p:sp>
        <p:nvSpPr>
          <p:cNvPr id="47" name="Google Shape;47;p10"/>
          <p:cNvSpPr txBox="1"/>
          <p:nvPr>
            <p:ph type="title"/>
          </p:nvPr>
        </p:nvSpPr>
        <p:spPr>
          <a:xfrm>
            <a:off x="344500" y="603900"/>
            <a:ext cx="7797000" cy="5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b="0" i="0" u="none" cap="none" strike="noStrike">
                <a:solidFill>
                  <a:srgbClr val="3C4043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idx="1" type="body"/>
          </p:nvPr>
        </p:nvSpPr>
        <p:spPr>
          <a:xfrm>
            <a:off x="340663" y="1128663"/>
            <a:ext cx="7877100" cy="345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Google Sans"/>
              <a:buChar char="•"/>
              <a:defRPr i="0" sz="1800" u="none" cap="none" strike="noStrike">
                <a:solidFill>
                  <a:srgbClr val="80868B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indent="-342900" lvl="1" marL="9144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Google Sans"/>
              <a:buChar char="•"/>
              <a:defRPr i="0" sz="1800" u="none" cap="none" strike="noStrike">
                <a:solidFill>
                  <a:srgbClr val="80868B"/>
                </a:solidFill>
                <a:latin typeface="Google Sans"/>
                <a:ea typeface="Google Sans"/>
                <a:cs typeface="Google Sans"/>
                <a:sym typeface="Google Sans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Google Sans"/>
              <a:buChar char="•"/>
              <a:defRPr i="0" sz="1800" u="none" cap="none" strike="noStrike">
                <a:solidFill>
                  <a:srgbClr val="80868B"/>
                </a:solidFill>
                <a:latin typeface="Google Sans"/>
                <a:ea typeface="Google Sans"/>
                <a:cs typeface="Google Sans"/>
                <a:sym typeface="Google Sans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Google Sans"/>
              <a:buChar char="•"/>
              <a:defRPr i="0" sz="1800" u="none" cap="none" strike="noStrike">
                <a:solidFill>
                  <a:srgbClr val="80868B"/>
                </a:solidFill>
                <a:latin typeface="Google Sans"/>
                <a:ea typeface="Google Sans"/>
                <a:cs typeface="Google Sans"/>
                <a:sym typeface="Google Sans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Google Sans"/>
              <a:buChar char="•"/>
              <a:defRPr i="0" sz="1800" u="none" cap="none" strike="noStrike">
                <a:solidFill>
                  <a:srgbClr val="80868B"/>
                </a:solidFill>
                <a:latin typeface="Google Sans"/>
                <a:ea typeface="Google Sans"/>
                <a:cs typeface="Google Sans"/>
                <a:sym typeface="Google Sans"/>
              </a:defRPr>
            </a:lvl5pPr>
            <a:lvl6pPr indent="-342900" lvl="5" marL="27432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Google Sans"/>
              <a:buChar char="•"/>
              <a:defRPr i="0" sz="1800" u="none" cap="none" strike="noStrike">
                <a:solidFill>
                  <a:srgbClr val="80868B"/>
                </a:solidFill>
                <a:latin typeface="Google Sans"/>
                <a:ea typeface="Google Sans"/>
                <a:cs typeface="Google Sans"/>
                <a:sym typeface="Google Sans"/>
              </a:defRPr>
            </a:lvl6pPr>
            <a:lvl7pPr indent="-342900" lvl="6" marL="32004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Google Sans"/>
              <a:buChar char="•"/>
              <a:defRPr i="0" sz="1800" u="none" cap="none" strike="noStrike">
                <a:solidFill>
                  <a:srgbClr val="80868B"/>
                </a:solidFill>
                <a:latin typeface="Google Sans"/>
                <a:ea typeface="Google Sans"/>
                <a:cs typeface="Google Sans"/>
                <a:sym typeface="Google Sans"/>
              </a:defRPr>
            </a:lvl7pPr>
            <a:lvl8pPr indent="-342900" lvl="7" marL="36576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Google Sans"/>
              <a:buChar char="•"/>
              <a:defRPr i="0" sz="1800" u="none" cap="none" strike="noStrike">
                <a:solidFill>
                  <a:srgbClr val="80868B"/>
                </a:solidFill>
                <a:latin typeface="Google Sans"/>
                <a:ea typeface="Google Sans"/>
                <a:cs typeface="Google Sans"/>
                <a:sym typeface="Google Sans"/>
              </a:defRPr>
            </a:lvl8pPr>
            <a:lvl9pPr indent="-342900" lvl="8" marL="41148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Google Sans"/>
              <a:buChar char="•"/>
              <a:defRPr i="0" sz="1800" u="none" cap="none" strike="noStrike">
                <a:solidFill>
                  <a:srgbClr val="80868B"/>
                </a:solidFill>
                <a:latin typeface="Google Sans"/>
                <a:ea typeface="Google Sans"/>
                <a:cs typeface="Google Sans"/>
                <a:sym typeface="Google Sans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type="title"/>
          </p:nvPr>
        </p:nvSpPr>
        <p:spPr>
          <a:xfrm>
            <a:off x="395688" y="493663"/>
            <a:ext cx="78771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4043"/>
              </a:buClr>
              <a:buSzPts val="3000"/>
              <a:buFont typeface="Google Sans"/>
              <a:buNone/>
              <a:defRPr b="0" i="0" sz="3000" u="none" cap="none" strike="noStrike">
                <a:solidFill>
                  <a:srgbClr val="3C4043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Helvetica Neue Light"/>
              <a:buNone/>
              <a:defRPr b="0" i="0" sz="43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Helvetica Neue Light"/>
              <a:buNone/>
              <a:defRPr b="0" i="0" sz="43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Helvetica Neue Light"/>
              <a:buNone/>
              <a:defRPr b="0" i="0" sz="43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Helvetica Neue Light"/>
              <a:buNone/>
              <a:defRPr b="0" i="0" sz="43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Helvetica Neue Light"/>
              <a:buNone/>
              <a:defRPr b="0" i="0" sz="43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Helvetica Neue Light"/>
              <a:buNone/>
              <a:defRPr b="0" i="0" sz="43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Helvetica Neue Light"/>
              <a:buNone/>
              <a:defRPr b="0" i="0" sz="43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Helvetica Neue Light"/>
              <a:buNone/>
              <a:defRPr b="0" i="0" sz="43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Relationship Id="rId3" Type="http://schemas.openxmlformats.org/officeDocument/2006/relationships/comments" Target="../comments/comment1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7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comments" Target="../comments/comment2.xml"/><Relationship Id="rId4" Type="http://schemas.openxmlformats.org/officeDocument/2006/relationships/image" Target="../media/image3.png"/><Relationship Id="rId5" Type="http://schemas.openxmlformats.org/officeDocument/2006/relationships/image" Target="../media/image9.png"/><Relationship Id="rId6" Type="http://schemas.openxmlformats.org/officeDocument/2006/relationships/image" Target="../media/image12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2.xml"/><Relationship Id="rId3" Type="http://schemas.openxmlformats.org/officeDocument/2006/relationships/comments" Target="../comments/comment3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8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4.xml"/><Relationship Id="rId3" Type="http://schemas.openxmlformats.org/officeDocument/2006/relationships/comments" Target="../comments/comment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6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6.xml"/><Relationship Id="rId3" Type="http://schemas.openxmlformats.org/officeDocument/2006/relationships/comments" Target="../comments/comment5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8.xml"/><Relationship Id="rId3" Type="http://schemas.openxmlformats.org/officeDocument/2006/relationships/comments" Target="../comments/comment6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0.xml"/><Relationship Id="rId3" Type="http://schemas.openxmlformats.org/officeDocument/2006/relationships/comments" Target="../comments/comment7.xml"/><Relationship Id="rId4" Type="http://schemas.openxmlformats.org/officeDocument/2006/relationships/image" Target="../media/image13.jpg"/><Relationship Id="rId5" Type="http://schemas.openxmlformats.org/officeDocument/2006/relationships/image" Target="../media/image11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1.xml"/><Relationship Id="rId3" Type="http://schemas.openxmlformats.org/officeDocument/2006/relationships/comments" Target="../comments/comment8.xml"/><Relationship Id="rId4" Type="http://schemas.openxmlformats.org/officeDocument/2006/relationships/image" Target="../media/image4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0.gif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1"/>
          <p:cNvSpPr txBox="1"/>
          <p:nvPr>
            <p:ph idx="2" type="subTitle"/>
          </p:nvPr>
        </p:nvSpPr>
        <p:spPr>
          <a:xfrm>
            <a:off x="422950" y="2984175"/>
            <a:ext cx="7801200" cy="36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21"/>
          <p:cNvSpPr txBox="1"/>
          <p:nvPr>
            <p:ph type="title"/>
          </p:nvPr>
        </p:nvSpPr>
        <p:spPr>
          <a:xfrm>
            <a:off x="392925" y="1049175"/>
            <a:ext cx="7831200" cy="1935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</a:t>
            </a:r>
            <a:r>
              <a:rPr lang="en"/>
              <a:t>Data Engineering?</a:t>
            </a:r>
            <a:endParaRPr/>
          </a:p>
        </p:txBody>
      </p:sp>
      <p:sp>
        <p:nvSpPr>
          <p:cNvPr id="98" name="Google Shape;98;p21"/>
          <p:cNvSpPr txBox="1"/>
          <p:nvPr>
            <p:ph idx="1" type="subTitle"/>
          </p:nvPr>
        </p:nvSpPr>
        <p:spPr>
          <a:xfrm>
            <a:off x="422950" y="3714075"/>
            <a:ext cx="7831200" cy="30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0"/>
          <p:cNvSpPr txBox="1"/>
          <p:nvPr>
            <p:ph type="title"/>
          </p:nvPr>
        </p:nvSpPr>
        <p:spPr>
          <a:xfrm>
            <a:off x="344500" y="603900"/>
            <a:ext cx="7797000" cy="53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Good Data is Necessary for Accuracy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30"/>
          <p:cNvSpPr/>
          <p:nvPr/>
        </p:nvSpPr>
        <p:spPr>
          <a:xfrm>
            <a:off x="484900" y="1778275"/>
            <a:ext cx="8376300" cy="1250700"/>
          </a:xfrm>
          <a:prstGeom prst="rect">
            <a:avLst/>
          </a:prstGeom>
          <a:solidFill>
            <a:srgbClr val="EEEEEE"/>
          </a:solidFill>
          <a:ln>
            <a:noFill/>
          </a:ln>
          <a:effectLst>
            <a:outerShdw blurRad="71438" rotWithShape="0" algn="bl" dir="2700000" dist="28575">
              <a:srgbClr val="000000">
                <a:alpha val="17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96" name="Google Shape;196;p30"/>
          <p:cNvGrpSpPr/>
          <p:nvPr/>
        </p:nvGrpSpPr>
        <p:grpSpPr>
          <a:xfrm>
            <a:off x="484904" y="1778269"/>
            <a:ext cx="3577246" cy="1250720"/>
            <a:chOff x="1246925" y="1778300"/>
            <a:chExt cx="2846993" cy="995400"/>
          </a:xfrm>
        </p:grpSpPr>
        <p:sp>
          <p:nvSpPr>
            <p:cNvPr id="197" name="Google Shape;197;p30"/>
            <p:cNvSpPr/>
            <p:nvPr/>
          </p:nvSpPr>
          <p:spPr>
            <a:xfrm flipH="1">
              <a:off x="1246925" y="1778300"/>
              <a:ext cx="2334000" cy="995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" name="Google Shape;198;p30"/>
            <p:cNvSpPr/>
            <p:nvPr/>
          </p:nvSpPr>
          <p:spPr>
            <a:xfrm rot="-5400000">
              <a:off x="2698419" y="1378099"/>
              <a:ext cx="995207" cy="1795791"/>
            </a:xfrm>
            <a:prstGeom prst="flowChartOffpageConnector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99" name="Google Shape;199;p30"/>
          <p:cNvSpPr/>
          <p:nvPr/>
        </p:nvSpPr>
        <p:spPr>
          <a:xfrm>
            <a:off x="704442" y="1928688"/>
            <a:ext cx="3085800" cy="96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Google Sans Medium"/>
                <a:ea typeface="Google Sans Medium"/>
                <a:cs typeface="Google Sans Medium"/>
                <a:sym typeface="Google Sans Medium"/>
              </a:rPr>
              <a:t>What </a:t>
            </a:r>
            <a:r>
              <a:rPr b="1" lang="en" sz="18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problem</a:t>
            </a:r>
            <a:r>
              <a:rPr lang="en" sz="1800">
                <a:solidFill>
                  <a:srgbClr val="FFFFFF"/>
                </a:solidFill>
                <a:latin typeface="Google Sans Medium"/>
                <a:ea typeface="Google Sans Medium"/>
                <a:cs typeface="Google Sans Medium"/>
                <a:sym typeface="Google Sans Medium"/>
              </a:rPr>
              <a:t> are you </a:t>
            </a:r>
            <a:endParaRPr sz="1800">
              <a:solidFill>
                <a:srgbClr val="FFFFFF"/>
              </a:solidFill>
              <a:latin typeface="Google Sans Medium"/>
              <a:ea typeface="Google Sans Medium"/>
              <a:cs typeface="Google Sans Medium"/>
              <a:sym typeface="Google Sans Medium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Google Sans Medium"/>
                <a:ea typeface="Google Sans Medium"/>
                <a:cs typeface="Google Sans Medium"/>
                <a:sym typeface="Google Sans Medium"/>
              </a:rPr>
              <a:t>trying to </a:t>
            </a:r>
            <a:r>
              <a:rPr b="1" i="1" lang="en" sz="18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solve</a:t>
            </a:r>
            <a:r>
              <a:rPr lang="en" sz="1800">
                <a:solidFill>
                  <a:srgbClr val="FFFFFF"/>
                </a:solidFill>
                <a:latin typeface="Google Sans Medium"/>
                <a:ea typeface="Google Sans Medium"/>
                <a:cs typeface="Google Sans Medium"/>
                <a:sym typeface="Google Sans Medium"/>
              </a:rPr>
              <a:t>?</a:t>
            </a:r>
            <a:endParaRPr sz="1800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200" name="Google Shape;200;p30"/>
          <p:cNvSpPr/>
          <p:nvPr/>
        </p:nvSpPr>
        <p:spPr>
          <a:xfrm>
            <a:off x="4023209" y="1780576"/>
            <a:ext cx="4724400" cy="12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accent1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b="1" lang="en">
                <a:solidFill>
                  <a:schemeClr val="accent1"/>
                </a:solidFill>
                <a:latin typeface="Google Sans"/>
                <a:ea typeface="Google Sans"/>
                <a:cs typeface="Google Sans"/>
                <a:sym typeface="Google Sans"/>
              </a:rPr>
            </a:br>
            <a:endParaRPr b="1">
              <a:solidFill>
                <a:schemeClr val="accent1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accent1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1"/>
          <p:cNvSpPr txBox="1"/>
          <p:nvPr>
            <p:ph type="title"/>
          </p:nvPr>
        </p:nvSpPr>
        <p:spPr>
          <a:xfrm>
            <a:off x="344500" y="603900"/>
            <a:ext cx="7797000" cy="53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Good Data is Necessary for Accuracy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p31"/>
          <p:cNvSpPr/>
          <p:nvPr/>
        </p:nvSpPr>
        <p:spPr>
          <a:xfrm>
            <a:off x="484900" y="1778275"/>
            <a:ext cx="8376300" cy="1250700"/>
          </a:xfrm>
          <a:prstGeom prst="rect">
            <a:avLst/>
          </a:prstGeom>
          <a:solidFill>
            <a:srgbClr val="EEEEEE"/>
          </a:solidFill>
          <a:ln>
            <a:noFill/>
          </a:ln>
          <a:effectLst>
            <a:outerShdw blurRad="71438" rotWithShape="0" algn="bl" dir="2700000" dist="28575">
              <a:srgbClr val="000000">
                <a:alpha val="17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07" name="Google Shape;207;p31"/>
          <p:cNvGrpSpPr/>
          <p:nvPr/>
        </p:nvGrpSpPr>
        <p:grpSpPr>
          <a:xfrm>
            <a:off x="484904" y="1778269"/>
            <a:ext cx="3577246" cy="1250720"/>
            <a:chOff x="1246925" y="1778300"/>
            <a:chExt cx="2846993" cy="995400"/>
          </a:xfrm>
        </p:grpSpPr>
        <p:sp>
          <p:nvSpPr>
            <p:cNvPr id="208" name="Google Shape;208;p31"/>
            <p:cNvSpPr/>
            <p:nvPr/>
          </p:nvSpPr>
          <p:spPr>
            <a:xfrm flipH="1">
              <a:off x="1246925" y="1778300"/>
              <a:ext cx="2334000" cy="995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" name="Google Shape;209;p31"/>
            <p:cNvSpPr/>
            <p:nvPr/>
          </p:nvSpPr>
          <p:spPr>
            <a:xfrm rot="-5400000">
              <a:off x="2698419" y="1378099"/>
              <a:ext cx="995207" cy="1795791"/>
            </a:xfrm>
            <a:prstGeom prst="flowChartOffpageConnector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0" name="Google Shape;210;p31"/>
          <p:cNvSpPr/>
          <p:nvPr/>
        </p:nvSpPr>
        <p:spPr>
          <a:xfrm>
            <a:off x="704442" y="1928688"/>
            <a:ext cx="3085800" cy="96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Google Sans Medium"/>
                <a:ea typeface="Google Sans Medium"/>
                <a:cs typeface="Google Sans Medium"/>
                <a:sym typeface="Google Sans Medium"/>
              </a:rPr>
              <a:t>What </a:t>
            </a:r>
            <a:r>
              <a:rPr b="1" lang="en" sz="18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problem</a:t>
            </a:r>
            <a:r>
              <a:rPr lang="en" sz="1800">
                <a:solidFill>
                  <a:srgbClr val="FFFFFF"/>
                </a:solidFill>
                <a:latin typeface="Google Sans Medium"/>
                <a:ea typeface="Google Sans Medium"/>
                <a:cs typeface="Google Sans Medium"/>
                <a:sym typeface="Google Sans Medium"/>
              </a:rPr>
              <a:t> are you </a:t>
            </a:r>
            <a:endParaRPr sz="1800">
              <a:solidFill>
                <a:srgbClr val="FFFFFF"/>
              </a:solidFill>
              <a:latin typeface="Google Sans Medium"/>
              <a:ea typeface="Google Sans Medium"/>
              <a:cs typeface="Google Sans Medium"/>
              <a:sym typeface="Google Sans Medium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Google Sans Medium"/>
                <a:ea typeface="Google Sans Medium"/>
                <a:cs typeface="Google Sans Medium"/>
                <a:sym typeface="Google Sans Medium"/>
              </a:rPr>
              <a:t>trying to </a:t>
            </a:r>
            <a:r>
              <a:rPr b="1" i="1" lang="en" sz="18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solve</a:t>
            </a:r>
            <a:r>
              <a:rPr lang="en" sz="1800">
                <a:solidFill>
                  <a:srgbClr val="FFFFFF"/>
                </a:solidFill>
                <a:latin typeface="Google Sans Medium"/>
                <a:ea typeface="Google Sans Medium"/>
                <a:cs typeface="Google Sans Medium"/>
                <a:sym typeface="Google Sans Medium"/>
              </a:rPr>
              <a:t>?</a:t>
            </a:r>
            <a:endParaRPr sz="1800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211" name="Google Shape;211;p31"/>
          <p:cNvSpPr/>
          <p:nvPr/>
        </p:nvSpPr>
        <p:spPr>
          <a:xfrm>
            <a:off x="4023209" y="1780576"/>
            <a:ext cx="4724400" cy="12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Google Sans"/>
              <a:buChar char="●"/>
            </a:pPr>
            <a:r>
              <a:rPr b="1" lang="en">
                <a:solidFill>
                  <a:schemeClr val="accent1"/>
                </a:solidFill>
                <a:latin typeface="Google Sans"/>
                <a:ea typeface="Google Sans"/>
                <a:cs typeface="Google Sans"/>
                <a:sym typeface="Google Sans"/>
              </a:rPr>
              <a:t>Your data must contain useful features</a:t>
            </a:r>
            <a:endParaRPr b="1">
              <a:solidFill>
                <a:schemeClr val="accent1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b="1" lang="en">
                <a:solidFill>
                  <a:schemeClr val="accent1"/>
                </a:solidFill>
                <a:latin typeface="Google Sans"/>
                <a:ea typeface="Google Sans"/>
                <a:cs typeface="Google Sans"/>
                <a:sym typeface="Google Sans"/>
              </a:rPr>
            </a:br>
            <a:endParaRPr b="1">
              <a:solidFill>
                <a:schemeClr val="accent1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accent1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2"/>
          <p:cNvSpPr txBox="1"/>
          <p:nvPr>
            <p:ph type="title"/>
          </p:nvPr>
        </p:nvSpPr>
        <p:spPr>
          <a:xfrm>
            <a:off x="344500" y="603900"/>
            <a:ext cx="7797000" cy="53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Good Data is Necessary for Accuracy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32"/>
          <p:cNvSpPr/>
          <p:nvPr/>
        </p:nvSpPr>
        <p:spPr>
          <a:xfrm>
            <a:off x="484900" y="1778275"/>
            <a:ext cx="8376300" cy="1250700"/>
          </a:xfrm>
          <a:prstGeom prst="rect">
            <a:avLst/>
          </a:prstGeom>
          <a:solidFill>
            <a:srgbClr val="EEEEEE"/>
          </a:solidFill>
          <a:ln>
            <a:noFill/>
          </a:ln>
          <a:effectLst>
            <a:outerShdw blurRad="71438" rotWithShape="0" algn="bl" dir="2700000" dist="28575">
              <a:srgbClr val="000000">
                <a:alpha val="17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18" name="Google Shape;218;p32"/>
          <p:cNvGrpSpPr/>
          <p:nvPr/>
        </p:nvGrpSpPr>
        <p:grpSpPr>
          <a:xfrm>
            <a:off x="484904" y="1778269"/>
            <a:ext cx="3577246" cy="1250720"/>
            <a:chOff x="1246925" y="1778300"/>
            <a:chExt cx="2846993" cy="995400"/>
          </a:xfrm>
        </p:grpSpPr>
        <p:sp>
          <p:nvSpPr>
            <p:cNvPr id="219" name="Google Shape;219;p32"/>
            <p:cNvSpPr/>
            <p:nvPr/>
          </p:nvSpPr>
          <p:spPr>
            <a:xfrm flipH="1">
              <a:off x="1246925" y="1778300"/>
              <a:ext cx="2334000" cy="995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" name="Google Shape;220;p32"/>
            <p:cNvSpPr/>
            <p:nvPr/>
          </p:nvSpPr>
          <p:spPr>
            <a:xfrm rot="-5400000">
              <a:off x="2698419" y="1378099"/>
              <a:ext cx="995207" cy="1795791"/>
            </a:xfrm>
            <a:prstGeom prst="flowChartOffpageConnector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21" name="Google Shape;221;p32"/>
          <p:cNvSpPr/>
          <p:nvPr/>
        </p:nvSpPr>
        <p:spPr>
          <a:xfrm>
            <a:off x="704442" y="1928688"/>
            <a:ext cx="3085800" cy="96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Google Sans Medium"/>
                <a:ea typeface="Google Sans Medium"/>
                <a:cs typeface="Google Sans Medium"/>
                <a:sym typeface="Google Sans Medium"/>
              </a:rPr>
              <a:t>What </a:t>
            </a:r>
            <a:r>
              <a:rPr b="1" lang="en" sz="18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problem</a:t>
            </a:r>
            <a:r>
              <a:rPr lang="en" sz="1800">
                <a:solidFill>
                  <a:srgbClr val="FFFFFF"/>
                </a:solidFill>
                <a:latin typeface="Google Sans Medium"/>
                <a:ea typeface="Google Sans Medium"/>
                <a:cs typeface="Google Sans Medium"/>
                <a:sym typeface="Google Sans Medium"/>
              </a:rPr>
              <a:t> are you </a:t>
            </a:r>
            <a:endParaRPr sz="1800">
              <a:solidFill>
                <a:srgbClr val="FFFFFF"/>
              </a:solidFill>
              <a:latin typeface="Google Sans Medium"/>
              <a:ea typeface="Google Sans Medium"/>
              <a:cs typeface="Google Sans Medium"/>
              <a:sym typeface="Google Sans Medium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Google Sans Medium"/>
                <a:ea typeface="Google Sans Medium"/>
                <a:cs typeface="Google Sans Medium"/>
                <a:sym typeface="Google Sans Medium"/>
              </a:rPr>
              <a:t>trying to </a:t>
            </a:r>
            <a:r>
              <a:rPr b="1" i="1" lang="en" sz="18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solve</a:t>
            </a:r>
            <a:r>
              <a:rPr lang="en" sz="1800">
                <a:solidFill>
                  <a:srgbClr val="FFFFFF"/>
                </a:solidFill>
                <a:latin typeface="Google Sans Medium"/>
                <a:ea typeface="Google Sans Medium"/>
                <a:cs typeface="Google Sans Medium"/>
                <a:sym typeface="Google Sans Medium"/>
              </a:rPr>
              <a:t>?</a:t>
            </a:r>
            <a:endParaRPr sz="1800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222" name="Google Shape;222;p32"/>
          <p:cNvSpPr/>
          <p:nvPr/>
        </p:nvSpPr>
        <p:spPr>
          <a:xfrm>
            <a:off x="4023209" y="1780576"/>
            <a:ext cx="4724400" cy="12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Google Sans"/>
              <a:buChar char="●"/>
            </a:pPr>
            <a:r>
              <a:rPr b="1" lang="en">
                <a:solidFill>
                  <a:schemeClr val="dk2"/>
                </a:solidFill>
                <a:latin typeface="Google Sans"/>
                <a:ea typeface="Google Sans"/>
                <a:cs typeface="Google Sans"/>
                <a:sym typeface="Google Sans"/>
              </a:rPr>
              <a:t>Your data must contain useful features</a:t>
            </a:r>
            <a:endParaRPr b="1">
              <a:solidFill>
                <a:schemeClr val="dk2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Google Sans"/>
              <a:buChar char="●"/>
            </a:pPr>
            <a:r>
              <a:rPr b="1" lang="en">
                <a:solidFill>
                  <a:schemeClr val="accent1"/>
                </a:solidFill>
                <a:latin typeface="Google Sans"/>
                <a:ea typeface="Google Sans"/>
                <a:cs typeface="Google Sans"/>
                <a:sym typeface="Google Sans"/>
              </a:rPr>
              <a:t>Can a human (expert) distinguish </a:t>
            </a:r>
            <a:br>
              <a:rPr b="1" lang="en">
                <a:solidFill>
                  <a:schemeClr val="accent1"/>
                </a:solidFill>
                <a:latin typeface="Google Sans"/>
                <a:ea typeface="Google Sans"/>
                <a:cs typeface="Google Sans"/>
                <a:sym typeface="Google Sans"/>
              </a:rPr>
            </a:br>
            <a:r>
              <a:rPr b="1" lang="en">
                <a:solidFill>
                  <a:schemeClr val="accent1"/>
                </a:solidFill>
                <a:latin typeface="Google Sans"/>
                <a:ea typeface="Google Sans"/>
                <a:cs typeface="Google Sans"/>
                <a:sym typeface="Google Sans"/>
              </a:rPr>
              <a:t>between examples of each class?</a:t>
            </a:r>
            <a:endParaRPr b="1">
              <a:solidFill>
                <a:schemeClr val="accent1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accent1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3"/>
          <p:cNvSpPr txBox="1"/>
          <p:nvPr>
            <p:ph type="title"/>
          </p:nvPr>
        </p:nvSpPr>
        <p:spPr>
          <a:xfrm>
            <a:off x="344500" y="603900"/>
            <a:ext cx="7797000" cy="53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Good Data is Necessary for Accuracy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p33"/>
          <p:cNvSpPr/>
          <p:nvPr/>
        </p:nvSpPr>
        <p:spPr>
          <a:xfrm>
            <a:off x="484900" y="1778275"/>
            <a:ext cx="8376300" cy="1250700"/>
          </a:xfrm>
          <a:prstGeom prst="rect">
            <a:avLst/>
          </a:prstGeom>
          <a:solidFill>
            <a:srgbClr val="EEEEEE"/>
          </a:solidFill>
          <a:ln>
            <a:noFill/>
          </a:ln>
          <a:effectLst>
            <a:outerShdw blurRad="71438" rotWithShape="0" algn="bl" dir="2700000" dist="28575">
              <a:srgbClr val="000000">
                <a:alpha val="17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29" name="Google Shape;229;p33"/>
          <p:cNvGrpSpPr/>
          <p:nvPr/>
        </p:nvGrpSpPr>
        <p:grpSpPr>
          <a:xfrm>
            <a:off x="484904" y="1778269"/>
            <a:ext cx="3577246" cy="1250720"/>
            <a:chOff x="1246925" y="1778300"/>
            <a:chExt cx="2846993" cy="995400"/>
          </a:xfrm>
        </p:grpSpPr>
        <p:sp>
          <p:nvSpPr>
            <p:cNvPr id="230" name="Google Shape;230;p33"/>
            <p:cNvSpPr/>
            <p:nvPr/>
          </p:nvSpPr>
          <p:spPr>
            <a:xfrm flipH="1">
              <a:off x="1246925" y="1778300"/>
              <a:ext cx="2334000" cy="995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" name="Google Shape;231;p33"/>
            <p:cNvSpPr/>
            <p:nvPr/>
          </p:nvSpPr>
          <p:spPr>
            <a:xfrm rot="-5400000">
              <a:off x="2698419" y="1378099"/>
              <a:ext cx="995207" cy="1795791"/>
            </a:xfrm>
            <a:prstGeom prst="flowChartOffpageConnector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32" name="Google Shape;232;p33"/>
          <p:cNvSpPr/>
          <p:nvPr/>
        </p:nvSpPr>
        <p:spPr>
          <a:xfrm>
            <a:off x="704442" y="1928688"/>
            <a:ext cx="3085800" cy="96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Google Sans Medium"/>
                <a:ea typeface="Google Sans Medium"/>
                <a:cs typeface="Google Sans Medium"/>
                <a:sym typeface="Google Sans Medium"/>
              </a:rPr>
              <a:t>What </a:t>
            </a:r>
            <a:r>
              <a:rPr b="1" lang="en" sz="18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problem</a:t>
            </a:r>
            <a:r>
              <a:rPr lang="en" sz="1800">
                <a:solidFill>
                  <a:srgbClr val="FFFFFF"/>
                </a:solidFill>
                <a:latin typeface="Google Sans Medium"/>
                <a:ea typeface="Google Sans Medium"/>
                <a:cs typeface="Google Sans Medium"/>
                <a:sym typeface="Google Sans Medium"/>
              </a:rPr>
              <a:t> are you </a:t>
            </a:r>
            <a:endParaRPr sz="1800">
              <a:solidFill>
                <a:srgbClr val="FFFFFF"/>
              </a:solidFill>
              <a:latin typeface="Google Sans Medium"/>
              <a:ea typeface="Google Sans Medium"/>
              <a:cs typeface="Google Sans Medium"/>
              <a:sym typeface="Google Sans Medium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Google Sans Medium"/>
                <a:ea typeface="Google Sans Medium"/>
                <a:cs typeface="Google Sans Medium"/>
                <a:sym typeface="Google Sans Medium"/>
              </a:rPr>
              <a:t>trying to </a:t>
            </a:r>
            <a:r>
              <a:rPr b="1" i="1" lang="en" sz="18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solve</a:t>
            </a:r>
            <a:r>
              <a:rPr lang="en" sz="1800">
                <a:solidFill>
                  <a:srgbClr val="FFFFFF"/>
                </a:solidFill>
                <a:latin typeface="Google Sans Medium"/>
                <a:ea typeface="Google Sans Medium"/>
                <a:cs typeface="Google Sans Medium"/>
                <a:sym typeface="Google Sans Medium"/>
              </a:rPr>
              <a:t>?</a:t>
            </a:r>
            <a:endParaRPr sz="1800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233" name="Google Shape;233;p33"/>
          <p:cNvSpPr/>
          <p:nvPr/>
        </p:nvSpPr>
        <p:spPr>
          <a:xfrm>
            <a:off x="4023209" y="1780576"/>
            <a:ext cx="4724400" cy="12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Google Sans"/>
              <a:buChar char="●"/>
            </a:pPr>
            <a:r>
              <a:rPr b="1" lang="en">
                <a:solidFill>
                  <a:schemeClr val="dk2"/>
                </a:solidFill>
                <a:latin typeface="Google Sans"/>
                <a:ea typeface="Google Sans"/>
                <a:cs typeface="Google Sans"/>
                <a:sym typeface="Google Sans"/>
              </a:rPr>
              <a:t>Your data must contain useful features</a:t>
            </a:r>
            <a:endParaRPr b="1">
              <a:solidFill>
                <a:schemeClr val="dk2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Google Sans"/>
              <a:buChar char="●"/>
            </a:pPr>
            <a:r>
              <a:rPr b="1" lang="en">
                <a:solidFill>
                  <a:schemeClr val="dk2"/>
                </a:solidFill>
                <a:latin typeface="Google Sans"/>
                <a:ea typeface="Google Sans"/>
                <a:cs typeface="Google Sans"/>
                <a:sym typeface="Google Sans"/>
              </a:rPr>
              <a:t>Can a human (expert) distinguish </a:t>
            </a:r>
            <a:br>
              <a:rPr b="1" lang="en">
                <a:solidFill>
                  <a:schemeClr val="dk2"/>
                </a:solidFill>
                <a:latin typeface="Google Sans"/>
                <a:ea typeface="Google Sans"/>
                <a:cs typeface="Google Sans"/>
                <a:sym typeface="Google Sans"/>
              </a:rPr>
            </a:br>
            <a:r>
              <a:rPr b="1" lang="en">
                <a:solidFill>
                  <a:schemeClr val="dk2"/>
                </a:solidFill>
                <a:latin typeface="Google Sans"/>
                <a:ea typeface="Google Sans"/>
                <a:cs typeface="Google Sans"/>
                <a:sym typeface="Google Sans"/>
              </a:rPr>
              <a:t>between examples of each class?</a:t>
            </a:r>
            <a:endParaRPr b="1">
              <a:solidFill>
                <a:schemeClr val="dk2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Google Sans"/>
              <a:buChar char="●"/>
            </a:pPr>
            <a:r>
              <a:rPr b="1" lang="en">
                <a:solidFill>
                  <a:schemeClr val="accent1"/>
                </a:solidFill>
                <a:latin typeface="Google Sans"/>
                <a:ea typeface="Google Sans"/>
                <a:cs typeface="Google Sans"/>
                <a:sym typeface="Google Sans"/>
              </a:rPr>
              <a:t>How will you measure performance?</a:t>
            </a:r>
            <a:endParaRPr b="1">
              <a:solidFill>
                <a:schemeClr val="accent1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4"/>
          <p:cNvSpPr txBox="1"/>
          <p:nvPr>
            <p:ph type="title"/>
          </p:nvPr>
        </p:nvSpPr>
        <p:spPr>
          <a:xfrm>
            <a:off x="344500" y="603900"/>
            <a:ext cx="7797000" cy="53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Good Data is Necessary for Accuracy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p34"/>
          <p:cNvSpPr/>
          <p:nvPr/>
        </p:nvSpPr>
        <p:spPr>
          <a:xfrm>
            <a:off x="484900" y="1778275"/>
            <a:ext cx="8376300" cy="1250700"/>
          </a:xfrm>
          <a:prstGeom prst="rect">
            <a:avLst/>
          </a:prstGeom>
          <a:solidFill>
            <a:srgbClr val="EEEEEE"/>
          </a:solidFill>
          <a:ln>
            <a:noFill/>
          </a:ln>
          <a:effectLst>
            <a:outerShdw blurRad="71438" rotWithShape="0" algn="bl" dir="2700000" dist="28575">
              <a:srgbClr val="000000">
                <a:alpha val="17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40" name="Google Shape;240;p34"/>
          <p:cNvGrpSpPr/>
          <p:nvPr/>
        </p:nvGrpSpPr>
        <p:grpSpPr>
          <a:xfrm>
            <a:off x="484904" y="1778269"/>
            <a:ext cx="3577246" cy="1250720"/>
            <a:chOff x="1246925" y="1778300"/>
            <a:chExt cx="2846993" cy="995400"/>
          </a:xfrm>
        </p:grpSpPr>
        <p:sp>
          <p:nvSpPr>
            <p:cNvPr id="241" name="Google Shape;241;p34"/>
            <p:cNvSpPr/>
            <p:nvPr/>
          </p:nvSpPr>
          <p:spPr>
            <a:xfrm flipH="1">
              <a:off x="1246925" y="1778300"/>
              <a:ext cx="2334000" cy="995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" name="Google Shape;242;p34"/>
            <p:cNvSpPr/>
            <p:nvPr/>
          </p:nvSpPr>
          <p:spPr>
            <a:xfrm rot="-5400000">
              <a:off x="2698419" y="1378099"/>
              <a:ext cx="995207" cy="1795791"/>
            </a:xfrm>
            <a:prstGeom prst="flowChartOffpageConnector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43" name="Google Shape;243;p34"/>
          <p:cNvSpPr/>
          <p:nvPr/>
        </p:nvSpPr>
        <p:spPr>
          <a:xfrm>
            <a:off x="704442" y="1928688"/>
            <a:ext cx="3085800" cy="96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Google Sans Medium"/>
                <a:ea typeface="Google Sans Medium"/>
                <a:cs typeface="Google Sans Medium"/>
                <a:sym typeface="Google Sans Medium"/>
              </a:rPr>
              <a:t>What </a:t>
            </a:r>
            <a:r>
              <a:rPr b="1" lang="en" sz="18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problem</a:t>
            </a:r>
            <a:r>
              <a:rPr lang="en" sz="1800">
                <a:solidFill>
                  <a:srgbClr val="FFFFFF"/>
                </a:solidFill>
                <a:latin typeface="Google Sans Medium"/>
                <a:ea typeface="Google Sans Medium"/>
                <a:cs typeface="Google Sans Medium"/>
                <a:sym typeface="Google Sans Medium"/>
              </a:rPr>
              <a:t> are you </a:t>
            </a:r>
            <a:endParaRPr sz="1800">
              <a:solidFill>
                <a:srgbClr val="FFFFFF"/>
              </a:solidFill>
              <a:latin typeface="Google Sans Medium"/>
              <a:ea typeface="Google Sans Medium"/>
              <a:cs typeface="Google Sans Medium"/>
              <a:sym typeface="Google Sans Medium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Google Sans Medium"/>
                <a:ea typeface="Google Sans Medium"/>
                <a:cs typeface="Google Sans Medium"/>
                <a:sym typeface="Google Sans Medium"/>
              </a:rPr>
              <a:t>trying to </a:t>
            </a:r>
            <a:r>
              <a:rPr b="1" i="1" lang="en" sz="18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solve</a:t>
            </a:r>
            <a:r>
              <a:rPr lang="en" sz="1800">
                <a:solidFill>
                  <a:srgbClr val="FFFFFF"/>
                </a:solidFill>
                <a:latin typeface="Google Sans Medium"/>
                <a:ea typeface="Google Sans Medium"/>
                <a:cs typeface="Google Sans Medium"/>
                <a:sym typeface="Google Sans Medium"/>
              </a:rPr>
              <a:t>?</a:t>
            </a:r>
            <a:endParaRPr sz="1800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244" name="Google Shape;244;p34"/>
          <p:cNvSpPr/>
          <p:nvPr/>
        </p:nvSpPr>
        <p:spPr>
          <a:xfrm>
            <a:off x="4023209" y="1780576"/>
            <a:ext cx="4724400" cy="12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Google Sans"/>
              <a:buChar char="●"/>
            </a:pPr>
            <a:r>
              <a:rPr b="1" lang="en">
                <a:solidFill>
                  <a:schemeClr val="dk2"/>
                </a:solidFill>
                <a:latin typeface="Google Sans"/>
                <a:ea typeface="Google Sans"/>
                <a:cs typeface="Google Sans"/>
                <a:sym typeface="Google Sans"/>
              </a:rPr>
              <a:t>Your data must contain useful features</a:t>
            </a:r>
            <a:endParaRPr b="1">
              <a:solidFill>
                <a:schemeClr val="dk2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Google Sans"/>
              <a:buChar char="●"/>
            </a:pPr>
            <a:r>
              <a:rPr b="1" lang="en">
                <a:solidFill>
                  <a:schemeClr val="dk2"/>
                </a:solidFill>
                <a:latin typeface="Google Sans"/>
                <a:ea typeface="Google Sans"/>
                <a:cs typeface="Google Sans"/>
                <a:sym typeface="Google Sans"/>
              </a:rPr>
              <a:t>Can a human (expert) distinguish </a:t>
            </a:r>
            <a:br>
              <a:rPr b="1" lang="en">
                <a:solidFill>
                  <a:schemeClr val="dk2"/>
                </a:solidFill>
                <a:latin typeface="Google Sans"/>
                <a:ea typeface="Google Sans"/>
                <a:cs typeface="Google Sans"/>
                <a:sym typeface="Google Sans"/>
              </a:rPr>
            </a:br>
            <a:r>
              <a:rPr b="1" lang="en">
                <a:solidFill>
                  <a:schemeClr val="dk2"/>
                </a:solidFill>
                <a:latin typeface="Google Sans"/>
                <a:ea typeface="Google Sans"/>
                <a:cs typeface="Google Sans"/>
                <a:sym typeface="Google Sans"/>
              </a:rPr>
              <a:t>between examples of each class?</a:t>
            </a:r>
            <a:endParaRPr b="1">
              <a:solidFill>
                <a:schemeClr val="dk2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Google Sans"/>
              <a:buChar char="●"/>
            </a:pPr>
            <a:r>
              <a:rPr b="1" lang="en">
                <a:solidFill>
                  <a:schemeClr val="dk2"/>
                </a:solidFill>
                <a:latin typeface="Google Sans"/>
                <a:ea typeface="Google Sans"/>
                <a:cs typeface="Google Sans"/>
                <a:sym typeface="Google Sans"/>
              </a:rPr>
              <a:t>How will you measure performance?</a:t>
            </a:r>
            <a:endParaRPr b="1">
              <a:solidFill>
                <a:schemeClr val="dk2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245" name="Google Shape;245;p34"/>
          <p:cNvSpPr/>
          <p:nvPr/>
        </p:nvSpPr>
        <p:spPr>
          <a:xfrm>
            <a:off x="484900" y="3033546"/>
            <a:ext cx="8376300" cy="1250700"/>
          </a:xfrm>
          <a:prstGeom prst="rect">
            <a:avLst/>
          </a:prstGeom>
          <a:solidFill>
            <a:srgbClr val="EEEEEE"/>
          </a:solidFill>
          <a:ln>
            <a:noFill/>
          </a:ln>
          <a:effectLst>
            <a:outerShdw blurRad="71438" rotWithShape="0" algn="bl" dir="2700000" dist="28575">
              <a:srgbClr val="000000">
                <a:alpha val="17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46" name="Google Shape;246;p34"/>
          <p:cNvGrpSpPr/>
          <p:nvPr/>
        </p:nvGrpSpPr>
        <p:grpSpPr>
          <a:xfrm>
            <a:off x="484904" y="3033489"/>
            <a:ext cx="3577246" cy="1250724"/>
            <a:chOff x="1246925" y="2791672"/>
            <a:chExt cx="2846993" cy="995403"/>
          </a:xfrm>
        </p:grpSpPr>
        <p:sp>
          <p:nvSpPr>
            <p:cNvPr id="247" name="Google Shape;247;p34"/>
            <p:cNvSpPr/>
            <p:nvPr/>
          </p:nvSpPr>
          <p:spPr>
            <a:xfrm flipH="1">
              <a:off x="1246925" y="2791675"/>
              <a:ext cx="2334000" cy="9954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4"/>
                </a:solidFill>
              </a:endParaRPr>
            </a:p>
          </p:txBody>
        </p:sp>
        <p:sp>
          <p:nvSpPr>
            <p:cNvPr id="248" name="Google Shape;248;p34"/>
            <p:cNvSpPr/>
            <p:nvPr/>
          </p:nvSpPr>
          <p:spPr>
            <a:xfrm rot="-5400000">
              <a:off x="2698419" y="2391379"/>
              <a:ext cx="995207" cy="1795791"/>
            </a:xfrm>
            <a:prstGeom prst="flowChartOffpageConnector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4"/>
                </a:solidFill>
              </a:endParaRPr>
            </a:p>
          </p:txBody>
        </p:sp>
      </p:grpSp>
      <p:sp>
        <p:nvSpPr>
          <p:cNvPr id="249" name="Google Shape;249;p34"/>
          <p:cNvSpPr/>
          <p:nvPr/>
        </p:nvSpPr>
        <p:spPr>
          <a:xfrm>
            <a:off x="704442" y="3183956"/>
            <a:ext cx="3085800" cy="96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FFFFFF"/>
                </a:solidFill>
                <a:latin typeface="Google Sans Medium"/>
                <a:ea typeface="Google Sans Medium"/>
                <a:cs typeface="Google Sans Medium"/>
                <a:sym typeface="Google Sans Medium"/>
              </a:rPr>
              <a:t>Both </a:t>
            </a:r>
            <a:r>
              <a:rPr b="1" i="1" lang="en" sz="17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quantity</a:t>
            </a:r>
            <a:r>
              <a:rPr lang="en" sz="1700">
                <a:solidFill>
                  <a:srgbClr val="FFFFFF"/>
                </a:solidFill>
                <a:latin typeface="Google Sans Medium"/>
                <a:ea typeface="Google Sans Medium"/>
                <a:cs typeface="Google Sans Medium"/>
                <a:sym typeface="Google Sans Medium"/>
              </a:rPr>
              <a:t> and </a:t>
            </a:r>
            <a:r>
              <a:rPr b="1" i="1" lang="en" sz="17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quality</a:t>
            </a:r>
            <a:r>
              <a:rPr lang="en" sz="1700">
                <a:solidFill>
                  <a:srgbClr val="FFFFFF"/>
                </a:solidFill>
                <a:latin typeface="Google Sans Medium"/>
                <a:ea typeface="Google Sans Medium"/>
                <a:cs typeface="Google Sans Medium"/>
                <a:sym typeface="Google Sans Medium"/>
              </a:rPr>
              <a:t> </a:t>
            </a:r>
            <a:endParaRPr sz="1700">
              <a:solidFill>
                <a:srgbClr val="FFFFFF"/>
              </a:solidFill>
              <a:latin typeface="Google Sans Medium"/>
              <a:ea typeface="Google Sans Medium"/>
              <a:cs typeface="Google Sans Medium"/>
              <a:sym typeface="Google Sans Medium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FFFFFF"/>
                </a:solidFill>
                <a:latin typeface="Google Sans Medium"/>
                <a:ea typeface="Google Sans Medium"/>
                <a:cs typeface="Google Sans Medium"/>
                <a:sym typeface="Google Sans Medium"/>
              </a:rPr>
              <a:t>will influence your </a:t>
            </a:r>
            <a:endParaRPr sz="1700">
              <a:solidFill>
                <a:srgbClr val="FFFFFF"/>
              </a:solidFill>
              <a:latin typeface="Google Sans Medium"/>
              <a:ea typeface="Google Sans Medium"/>
              <a:cs typeface="Google Sans Medium"/>
              <a:sym typeface="Google Sans Medium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FFFFFF"/>
                </a:solidFill>
                <a:latin typeface="Google Sans Medium"/>
                <a:ea typeface="Google Sans Medium"/>
                <a:cs typeface="Google Sans Medium"/>
                <a:sym typeface="Google Sans Medium"/>
              </a:rPr>
              <a:t>model’s performance</a:t>
            </a:r>
            <a:endParaRPr sz="1700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250" name="Google Shape;250;p34"/>
          <p:cNvSpPr/>
          <p:nvPr/>
        </p:nvSpPr>
        <p:spPr>
          <a:xfrm>
            <a:off x="4023209" y="3035843"/>
            <a:ext cx="4724400" cy="12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chemeClr val="accent4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chemeClr val="accent4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chemeClr val="accent4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5"/>
          <p:cNvSpPr txBox="1"/>
          <p:nvPr>
            <p:ph type="title"/>
          </p:nvPr>
        </p:nvSpPr>
        <p:spPr>
          <a:xfrm>
            <a:off x="344500" y="603900"/>
            <a:ext cx="7797000" cy="53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Good Data is Necessary for Accuracy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Google Shape;256;p35"/>
          <p:cNvSpPr/>
          <p:nvPr/>
        </p:nvSpPr>
        <p:spPr>
          <a:xfrm>
            <a:off x="484900" y="1778275"/>
            <a:ext cx="8376300" cy="1250700"/>
          </a:xfrm>
          <a:prstGeom prst="rect">
            <a:avLst/>
          </a:prstGeom>
          <a:solidFill>
            <a:srgbClr val="EEEEEE"/>
          </a:solidFill>
          <a:ln>
            <a:noFill/>
          </a:ln>
          <a:effectLst>
            <a:outerShdw blurRad="71438" rotWithShape="0" algn="bl" dir="2700000" dist="28575">
              <a:srgbClr val="000000">
                <a:alpha val="17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57" name="Google Shape;257;p35"/>
          <p:cNvGrpSpPr/>
          <p:nvPr/>
        </p:nvGrpSpPr>
        <p:grpSpPr>
          <a:xfrm>
            <a:off x="484904" y="1778269"/>
            <a:ext cx="3577246" cy="1250720"/>
            <a:chOff x="1246925" y="1778300"/>
            <a:chExt cx="2846993" cy="995400"/>
          </a:xfrm>
        </p:grpSpPr>
        <p:sp>
          <p:nvSpPr>
            <p:cNvPr id="258" name="Google Shape;258;p35"/>
            <p:cNvSpPr/>
            <p:nvPr/>
          </p:nvSpPr>
          <p:spPr>
            <a:xfrm flipH="1">
              <a:off x="1246925" y="1778300"/>
              <a:ext cx="2334000" cy="995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" name="Google Shape;259;p35"/>
            <p:cNvSpPr/>
            <p:nvPr/>
          </p:nvSpPr>
          <p:spPr>
            <a:xfrm rot="-5400000">
              <a:off x="2698419" y="1378099"/>
              <a:ext cx="995207" cy="1795791"/>
            </a:xfrm>
            <a:prstGeom prst="flowChartOffpageConnector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60" name="Google Shape;260;p35"/>
          <p:cNvSpPr/>
          <p:nvPr/>
        </p:nvSpPr>
        <p:spPr>
          <a:xfrm>
            <a:off x="704442" y="1928688"/>
            <a:ext cx="3085800" cy="96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Google Sans Medium"/>
                <a:ea typeface="Google Sans Medium"/>
                <a:cs typeface="Google Sans Medium"/>
                <a:sym typeface="Google Sans Medium"/>
              </a:rPr>
              <a:t>What </a:t>
            </a:r>
            <a:r>
              <a:rPr b="1" lang="en" sz="18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problem</a:t>
            </a:r>
            <a:r>
              <a:rPr lang="en" sz="1800">
                <a:solidFill>
                  <a:srgbClr val="FFFFFF"/>
                </a:solidFill>
                <a:latin typeface="Google Sans Medium"/>
                <a:ea typeface="Google Sans Medium"/>
                <a:cs typeface="Google Sans Medium"/>
                <a:sym typeface="Google Sans Medium"/>
              </a:rPr>
              <a:t> are you </a:t>
            </a:r>
            <a:endParaRPr sz="1800">
              <a:solidFill>
                <a:srgbClr val="FFFFFF"/>
              </a:solidFill>
              <a:latin typeface="Google Sans Medium"/>
              <a:ea typeface="Google Sans Medium"/>
              <a:cs typeface="Google Sans Medium"/>
              <a:sym typeface="Google Sans Medium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Google Sans Medium"/>
                <a:ea typeface="Google Sans Medium"/>
                <a:cs typeface="Google Sans Medium"/>
                <a:sym typeface="Google Sans Medium"/>
              </a:rPr>
              <a:t>trying to </a:t>
            </a:r>
            <a:r>
              <a:rPr b="1" i="1" lang="en" sz="18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solve</a:t>
            </a:r>
            <a:r>
              <a:rPr lang="en" sz="1800">
                <a:solidFill>
                  <a:srgbClr val="FFFFFF"/>
                </a:solidFill>
                <a:latin typeface="Google Sans Medium"/>
                <a:ea typeface="Google Sans Medium"/>
                <a:cs typeface="Google Sans Medium"/>
                <a:sym typeface="Google Sans Medium"/>
              </a:rPr>
              <a:t>?</a:t>
            </a:r>
            <a:endParaRPr sz="1800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261" name="Google Shape;261;p35"/>
          <p:cNvSpPr/>
          <p:nvPr/>
        </p:nvSpPr>
        <p:spPr>
          <a:xfrm>
            <a:off x="4023209" y="1780576"/>
            <a:ext cx="4724400" cy="12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Google Sans"/>
              <a:buChar char="●"/>
            </a:pPr>
            <a:r>
              <a:rPr b="1" lang="en">
                <a:solidFill>
                  <a:schemeClr val="dk2"/>
                </a:solidFill>
                <a:latin typeface="Google Sans"/>
                <a:ea typeface="Google Sans"/>
                <a:cs typeface="Google Sans"/>
                <a:sym typeface="Google Sans"/>
              </a:rPr>
              <a:t>Your data must contain useful features</a:t>
            </a:r>
            <a:endParaRPr b="1">
              <a:solidFill>
                <a:schemeClr val="dk2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Google Sans"/>
              <a:buChar char="●"/>
            </a:pPr>
            <a:r>
              <a:rPr b="1" lang="en">
                <a:solidFill>
                  <a:schemeClr val="dk2"/>
                </a:solidFill>
                <a:latin typeface="Google Sans"/>
                <a:ea typeface="Google Sans"/>
                <a:cs typeface="Google Sans"/>
                <a:sym typeface="Google Sans"/>
              </a:rPr>
              <a:t>Can a human (expert) distinguish </a:t>
            </a:r>
            <a:br>
              <a:rPr b="1" lang="en">
                <a:solidFill>
                  <a:schemeClr val="dk2"/>
                </a:solidFill>
                <a:latin typeface="Google Sans"/>
                <a:ea typeface="Google Sans"/>
                <a:cs typeface="Google Sans"/>
                <a:sym typeface="Google Sans"/>
              </a:rPr>
            </a:br>
            <a:r>
              <a:rPr b="1" lang="en">
                <a:solidFill>
                  <a:schemeClr val="dk2"/>
                </a:solidFill>
                <a:latin typeface="Google Sans"/>
                <a:ea typeface="Google Sans"/>
                <a:cs typeface="Google Sans"/>
                <a:sym typeface="Google Sans"/>
              </a:rPr>
              <a:t>between examples of each class?</a:t>
            </a:r>
            <a:endParaRPr b="1">
              <a:solidFill>
                <a:schemeClr val="dk2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Google Sans"/>
              <a:buChar char="●"/>
            </a:pPr>
            <a:r>
              <a:rPr b="1" lang="en">
                <a:solidFill>
                  <a:schemeClr val="dk2"/>
                </a:solidFill>
                <a:latin typeface="Google Sans"/>
                <a:ea typeface="Google Sans"/>
                <a:cs typeface="Google Sans"/>
                <a:sym typeface="Google Sans"/>
              </a:rPr>
              <a:t>How will you measure performance?</a:t>
            </a:r>
            <a:endParaRPr b="1">
              <a:solidFill>
                <a:schemeClr val="dk2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262" name="Google Shape;262;p35"/>
          <p:cNvSpPr/>
          <p:nvPr/>
        </p:nvSpPr>
        <p:spPr>
          <a:xfrm>
            <a:off x="484900" y="3033546"/>
            <a:ext cx="8376300" cy="1250700"/>
          </a:xfrm>
          <a:prstGeom prst="rect">
            <a:avLst/>
          </a:prstGeom>
          <a:solidFill>
            <a:srgbClr val="EEEEEE"/>
          </a:solidFill>
          <a:ln>
            <a:noFill/>
          </a:ln>
          <a:effectLst>
            <a:outerShdw blurRad="71438" rotWithShape="0" algn="bl" dir="2700000" dist="28575">
              <a:srgbClr val="000000">
                <a:alpha val="17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63" name="Google Shape;263;p35"/>
          <p:cNvGrpSpPr/>
          <p:nvPr/>
        </p:nvGrpSpPr>
        <p:grpSpPr>
          <a:xfrm>
            <a:off x="484904" y="3033489"/>
            <a:ext cx="3577246" cy="1250724"/>
            <a:chOff x="1246925" y="2791672"/>
            <a:chExt cx="2846993" cy="995403"/>
          </a:xfrm>
        </p:grpSpPr>
        <p:sp>
          <p:nvSpPr>
            <p:cNvPr id="264" name="Google Shape;264;p35"/>
            <p:cNvSpPr/>
            <p:nvPr/>
          </p:nvSpPr>
          <p:spPr>
            <a:xfrm flipH="1">
              <a:off x="1246925" y="2791675"/>
              <a:ext cx="2334000" cy="9954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4"/>
                </a:solidFill>
              </a:endParaRPr>
            </a:p>
          </p:txBody>
        </p:sp>
        <p:sp>
          <p:nvSpPr>
            <p:cNvPr id="265" name="Google Shape;265;p35"/>
            <p:cNvSpPr/>
            <p:nvPr/>
          </p:nvSpPr>
          <p:spPr>
            <a:xfrm rot="-5400000">
              <a:off x="2698419" y="2391379"/>
              <a:ext cx="995207" cy="1795791"/>
            </a:xfrm>
            <a:prstGeom prst="flowChartOffpageConnector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4"/>
                </a:solidFill>
              </a:endParaRPr>
            </a:p>
          </p:txBody>
        </p:sp>
      </p:grpSp>
      <p:sp>
        <p:nvSpPr>
          <p:cNvPr id="266" name="Google Shape;266;p35"/>
          <p:cNvSpPr/>
          <p:nvPr/>
        </p:nvSpPr>
        <p:spPr>
          <a:xfrm>
            <a:off x="704442" y="3183956"/>
            <a:ext cx="3085800" cy="96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FFFFFF"/>
                </a:solidFill>
                <a:latin typeface="Google Sans Medium"/>
                <a:ea typeface="Google Sans Medium"/>
                <a:cs typeface="Google Sans Medium"/>
                <a:sym typeface="Google Sans Medium"/>
              </a:rPr>
              <a:t>Both </a:t>
            </a:r>
            <a:r>
              <a:rPr b="1" i="1" lang="en" sz="17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quantity</a:t>
            </a:r>
            <a:r>
              <a:rPr lang="en" sz="1700">
                <a:solidFill>
                  <a:srgbClr val="FFFFFF"/>
                </a:solidFill>
                <a:latin typeface="Google Sans Medium"/>
                <a:ea typeface="Google Sans Medium"/>
                <a:cs typeface="Google Sans Medium"/>
                <a:sym typeface="Google Sans Medium"/>
              </a:rPr>
              <a:t> and </a:t>
            </a:r>
            <a:r>
              <a:rPr b="1" i="1" lang="en" sz="17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quality</a:t>
            </a:r>
            <a:r>
              <a:rPr lang="en" sz="1700">
                <a:solidFill>
                  <a:srgbClr val="FFFFFF"/>
                </a:solidFill>
                <a:latin typeface="Google Sans Medium"/>
                <a:ea typeface="Google Sans Medium"/>
                <a:cs typeface="Google Sans Medium"/>
                <a:sym typeface="Google Sans Medium"/>
              </a:rPr>
              <a:t> </a:t>
            </a:r>
            <a:endParaRPr sz="1700">
              <a:solidFill>
                <a:srgbClr val="FFFFFF"/>
              </a:solidFill>
              <a:latin typeface="Google Sans Medium"/>
              <a:ea typeface="Google Sans Medium"/>
              <a:cs typeface="Google Sans Medium"/>
              <a:sym typeface="Google Sans Medium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FFFFFF"/>
                </a:solidFill>
                <a:latin typeface="Google Sans Medium"/>
                <a:ea typeface="Google Sans Medium"/>
                <a:cs typeface="Google Sans Medium"/>
                <a:sym typeface="Google Sans Medium"/>
              </a:rPr>
              <a:t>will influence your </a:t>
            </a:r>
            <a:endParaRPr sz="1700">
              <a:solidFill>
                <a:srgbClr val="FFFFFF"/>
              </a:solidFill>
              <a:latin typeface="Google Sans Medium"/>
              <a:ea typeface="Google Sans Medium"/>
              <a:cs typeface="Google Sans Medium"/>
              <a:sym typeface="Google Sans Medium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FFFFFF"/>
                </a:solidFill>
                <a:latin typeface="Google Sans Medium"/>
                <a:ea typeface="Google Sans Medium"/>
                <a:cs typeface="Google Sans Medium"/>
                <a:sym typeface="Google Sans Medium"/>
              </a:rPr>
              <a:t>model’s performance</a:t>
            </a:r>
            <a:endParaRPr sz="1700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267" name="Google Shape;267;p35"/>
          <p:cNvSpPr/>
          <p:nvPr/>
        </p:nvSpPr>
        <p:spPr>
          <a:xfrm>
            <a:off x="4023209" y="3035843"/>
            <a:ext cx="4724400" cy="12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500"/>
              <a:buFont typeface="Google Sans"/>
              <a:buChar char="●"/>
            </a:pPr>
            <a:r>
              <a:rPr b="1" lang="en" sz="1500">
                <a:solidFill>
                  <a:schemeClr val="accent4"/>
                </a:solidFill>
                <a:latin typeface="Google Sans"/>
                <a:ea typeface="Google Sans"/>
                <a:cs typeface="Google Sans"/>
                <a:sym typeface="Google Sans"/>
              </a:rPr>
              <a:t>Wide distribution of training examples</a:t>
            </a:r>
            <a:endParaRPr b="1" sz="1500">
              <a:solidFill>
                <a:schemeClr val="accent4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chemeClr val="accent4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chemeClr val="accent4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36"/>
          <p:cNvSpPr txBox="1"/>
          <p:nvPr>
            <p:ph type="title"/>
          </p:nvPr>
        </p:nvSpPr>
        <p:spPr>
          <a:xfrm>
            <a:off x="344500" y="603900"/>
            <a:ext cx="7797000" cy="53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Good Data is Necessary for Accuracy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" name="Google Shape;273;p36"/>
          <p:cNvSpPr/>
          <p:nvPr/>
        </p:nvSpPr>
        <p:spPr>
          <a:xfrm>
            <a:off x="484900" y="1778275"/>
            <a:ext cx="8376300" cy="1250700"/>
          </a:xfrm>
          <a:prstGeom prst="rect">
            <a:avLst/>
          </a:prstGeom>
          <a:solidFill>
            <a:srgbClr val="EEEEEE"/>
          </a:solidFill>
          <a:ln>
            <a:noFill/>
          </a:ln>
          <a:effectLst>
            <a:outerShdw blurRad="71438" rotWithShape="0" algn="bl" dir="2700000" dist="28575">
              <a:srgbClr val="000000">
                <a:alpha val="17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74" name="Google Shape;274;p36"/>
          <p:cNvGrpSpPr/>
          <p:nvPr/>
        </p:nvGrpSpPr>
        <p:grpSpPr>
          <a:xfrm>
            <a:off x="484904" y="1778269"/>
            <a:ext cx="3577246" cy="1250720"/>
            <a:chOff x="1246925" y="1778300"/>
            <a:chExt cx="2846993" cy="995400"/>
          </a:xfrm>
        </p:grpSpPr>
        <p:sp>
          <p:nvSpPr>
            <p:cNvPr id="275" name="Google Shape;275;p36"/>
            <p:cNvSpPr/>
            <p:nvPr/>
          </p:nvSpPr>
          <p:spPr>
            <a:xfrm flipH="1">
              <a:off x="1246925" y="1778300"/>
              <a:ext cx="2334000" cy="995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" name="Google Shape;276;p36"/>
            <p:cNvSpPr/>
            <p:nvPr/>
          </p:nvSpPr>
          <p:spPr>
            <a:xfrm rot="-5400000">
              <a:off x="2698419" y="1378099"/>
              <a:ext cx="995207" cy="1795791"/>
            </a:xfrm>
            <a:prstGeom prst="flowChartOffpageConnector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77" name="Google Shape;277;p36"/>
          <p:cNvSpPr/>
          <p:nvPr/>
        </p:nvSpPr>
        <p:spPr>
          <a:xfrm>
            <a:off x="704442" y="1928688"/>
            <a:ext cx="3085800" cy="96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Google Sans Medium"/>
                <a:ea typeface="Google Sans Medium"/>
                <a:cs typeface="Google Sans Medium"/>
                <a:sym typeface="Google Sans Medium"/>
              </a:rPr>
              <a:t>What </a:t>
            </a:r>
            <a:r>
              <a:rPr b="1" lang="en" sz="18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problem</a:t>
            </a:r>
            <a:r>
              <a:rPr lang="en" sz="1800">
                <a:solidFill>
                  <a:srgbClr val="FFFFFF"/>
                </a:solidFill>
                <a:latin typeface="Google Sans Medium"/>
                <a:ea typeface="Google Sans Medium"/>
                <a:cs typeface="Google Sans Medium"/>
                <a:sym typeface="Google Sans Medium"/>
              </a:rPr>
              <a:t> are you </a:t>
            </a:r>
            <a:endParaRPr sz="1800">
              <a:solidFill>
                <a:srgbClr val="FFFFFF"/>
              </a:solidFill>
              <a:latin typeface="Google Sans Medium"/>
              <a:ea typeface="Google Sans Medium"/>
              <a:cs typeface="Google Sans Medium"/>
              <a:sym typeface="Google Sans Medium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Google Sans Medium"/>
                <a:ea typeface="Google Sans Medium"/>
                <a:cs typeface="Google Sans Medium"/>
                <a:sym typeface="Google Sans Medium"/>
              </a:rPr>
              <a:t>trying to </a:t>
            </a:r>
            <a:r>
              <a:rPr b="1" i="1" lang="en" sz="18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solve</a:t>
            </a:r>
            <a:r>
              <a:rPr lang="en" sz="1800">
                <a:solidFill>
                  <a:srgbClr val="FFFFFF"/>
                </a:solidFill>
                <a:latin typeface="Google Sans Medium"/>
                <a:ea typeface="Google Sans Medium"/>
                <a:cs typeface="Google Sans Medium"/>
                <a:sym typeface="Google Sans Medium"/>
              </a:rPr>
              <a:t>?</a:t>
            </a:r>
            <a:endParaRPr sz="1800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278" name="Google Shape;278;p36"/>
          <p:cNvSpPr/>
          <p:nvPr/>
        </p:nvSpPr>
        <p:spPr>
          <a:xfrm>
            <a:off x="4023209" y="1780576"/>
            <a:ext cx="4724400" cy="12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Google Sans"/>
              <a:buChar char="●"/>
            </a:pPr>
            <a:r>
              <a:rPr b="1" lang="en">
                <a:solidFill>
                  <a:schemeClr val="dk2"/>
                </a:solidFill>
                <a:latin typeface="Google Sans"/>
                <a:ea typeface="Google Sans"/>
                <a:cs typeface="Google Sans"/>
                <a:sym typeface="Google Sans"/>
              </a:rPr>
              <a:t>Your data must contain useful features</a:t>
            </a:r>
            <a:endParaRPr b="1">
              <a:solidFill>
                <a:schemeClr val="dk2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Google Sans"/>
              <a:buChar char="●"/>
            </a:pPr>
            <a:r>
              <a:rPr b="1" lang="en">
                <a:solidFill>
                  <a:schemeClr val="dk2"/>
                </a:solidFill>
                <a:latin typeface="Google Sans"/>
                <a:ea typeface="Google Sans"/>
                <a:cs typeface="Google Sans"/>
                <a:sym typeface="Google Sans"/>
              </a:rPr>
              <a:t>Can a human (expert) distinguish </a:t>
            </a:r>
            <a:br>
              <a:rPr b="1" lang="en">
                <a:solidFill>
                  <a:schemeClr val="dk2"/>
                </a:solidFill>
                <a:latin typeface="Google Sans"/>
                <a:ea typeface="Google Sans"/>
                <a:cs typeface="Google Sans"/>
                <a:sym typeface="Google Sans"/>
              </a:rPr>
            </a:br>
            <a:r>
              <a:rPr b="1" lang="en">
                <a:solidFill>
                  <a:schemeClr val="dk2"/>
                </a:solidFill>
                <a:latin typeface="Google Sans"/>
                <a:ea typeface="Google Sans"/>
                <a:cs typeface="Google Sans"/>
                <a:sym typeface="Google Sans"/>
              </a:rPr>
              <a:t>between examples of each class?</a:t>
            </a:r>
            <a:endParaRPr b="1">
              <a:solidFill>
                <a:schemeClr val="dk2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Google Sans"/>
              <a:buChar char="●"/>
            </a:pPr>
            <a:r>
              <a:rPr b="1" lang="en">
                <a:solidFill>
                  <a:schemeClr val="dk2"/>
                </a:solidFill>
                <a:latin typeface="Google Sans"/>
                <a:ea typeface="Google Sans"/>
                <a:cs typeface="Google Sans"/>
                <a:sym typeface="Google Sans"/>
              </a:rPr>
              <a:t>How will you measure performance?</a:t>
            </a:r>
            <a:endParaRPr b="1">
              <a:solidFill>
                <a:schemeClr val="dk2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279" name="Google Shape;279;p36"/>
          <p:cNvSpPr/>
          <p:nvPr/>
        </p:nvSpPr>
        <p:spPr>
          <a:xfrm>
            <a:off x="484900" y="3033546"/>
            <a:ext cx="8376300" cy="1250700"/>
          </a:xfrm>
          <a:prstGeom prst="rect">
            <a:avLst/>
          </a:prstGeom>
          <a:solidFill>
            <a:srgbClr val="EEEEEE"/>
          </a:solidFill>
          <a:ln>
            <a:noFill/>
          </a:ln>
          <a:effectLst>
            <a:outerShdw blurRad="71438" rotWithShape="0" algn="bl" dir="2700000" dist="28575">
              <a:srgbClr val="000000">
                <a:alpha val="17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80" name="Google Shape;280;p36"/>
          <p:cNvGrpSpPr/>
          <p:nvPr/>
        </p:nvGrpSpPr>
        <p:grpSpPr>
          <a:xfrm>
            <a:off x="484904" y="3033489"/>
            <a:ext cx="3577246" cy="1250724"/>
            <a:chOff x="1246925" y="2791672"/>
            <a:chExt cx="2846993" cy="995403"/>
          </a:xfrm>
        </p:grpSpPr>
        <p:sp>
          <p:nvSpPr>
            <p:cNvPr id="281" name="Google Shape;281;p36"/>
            <p:cNvSpPr/>
            <p:nvPr/>
          </p:nvSpPr>
          <p:spPr>
            <a:xfrm flipH="1">
              <a:off x="1246925" y="2791675"/>
              <a:ext cx="2334000" cy="9954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4"/>
                </a:solidFill>
              </a:endParaRPr>
            </a:p>
          </p:txBody>
        </p:sp>
        <p:sp>
          <p:nvSpPr>
            <p:cNvPr id="282" name="Google Shape;282;p36"/>
            <p:cNvSpPr/>
            <p:nvPr/>
          </p:nvSpPr>
          <p:spPr>
            <a:xfrm rot="-5400000">
              <a:off x="2698419" y="2391379"/>
              <a:ext cx="995207" cy="1795791"/>
            </a:xfrm>
            <a:prstGeom prst="flowChartOffpageConnector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4"/>
                </a:solidFill>
              </a:endParaRPr>
            </a:p>
          </p:txBody>
        </p:sp>
      </p:grpSp>
      <p:sp>
        <p:nvSpPr>
          <p:cNvPr id="283" name="Google Shape;283;p36"/>
          <p:cNvSpPr/>
          <p:nvPr/>
        </p:nvSpPr>
        <p:spPr>
          <a:xfrm>
            <a:off x="704442" y="3183956"/>
            <a:ext cx="3085800" cy="96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FFFFFF"/>
                </a:solidFill>
                <a:latin typeface="Google Sans Medium"/>
                <a:ea typeface="Google Sans Medium"/>
                <a:cs typeface="Google Sans Medium"/>
                <a:sym typeface="Google Sans Medium"/>
              </a:rPr>
              <a:t>Both </a:t>
            </a:r>
            <a:r>
              <a:rPr b="1" i="1" lang="en" sz="17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quantity</a:t>
            </a:r>
            <a:r>
              <a:rPr lang="en" sz="1700">
                <a:solidFill>
                  <a:srgbClr val="FFFFFF"/>
                </a:solidFill>
                <a:latin typeface="Google Sans Medium"/>
                <a:ea typeface="Google Sans Medium"/>
                <a:cs typeface="Google Sans Medium"/>
                <a:sym typeface="Google Sans Medium"/>
              </a:rPr>
              <a:t> and </a:t>
            </a:r>
            <a:r>
              <a:rPr b="1" i="1" lang="en" sz="17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quality</a:t>
            </a:r>
            <a:r>
              <a:rPr lang="en" sz="1700">
                <a:solidFill>
                  <a:srgbClr val="FFFFFF"/>
                </a:solidFill>
                <a:latin typeface="Google Sans Medium"/>
                <a:ea typeface="Google Sans Medium"/>
                <a:cs typeface="Google Sans Medium"/>
                <a:sym typeface="Google Sans Medium"/>
              </a:rPr>
              <a:t> </a:t>
            </a:r>
            <a:endParaRPr sz="1700">
              <a:solidFill>
                <a:srgbClr val="FFFFFF"/>
              </a:solidFill>
              <a:latin typeface="Google Sans Medium"/>
              <a:ea typeface="Google Sans Medium"/>
              <a:cs typeface="Google Sans Medium"/>
              <a:sym typeface="Google Sans Medium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FFFFFF"/>
                </a:solidFill>
                <a:latin typeface="Google Sans Medium"/>
                <a:ea typeface="Google Sans Medium"/>
                <a:cs typeface="Google Sans Medium"/>
                <a:sym typeface="Google Sans Medium"/>
              </a:rPr>
              <a:t>will influence your </a:t>
            </a:r>
            <a:endParaRPr sz="1700">
              <a:solidFill>
                <a:srgbClr val="FFFFFF"/>
              </a:solidFill>
              <a:latin typeface="Google Sans Medium"/>
              <a:ea typeface="Google Sans Medium"/>
              <a:cs typeface="Google Sans Medium"/>
              <a:sym typeface="Google Sans Medium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FFFFFF"/>
                </a:solidFill>
                <a:latin typeface="Google Sans Medium"/>
                <a:ea typeface="Google Sans Medium"/>
                <a:cs typeface="Google Sans Medium"/>
                <a:sym typeface="Google Sans Medium"/>
              </a:rPr>
              <a:t>model’s performance</a:t>
            </a:r>
            <a:endParaRPr sz="1700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284" name="Google Shape;284;p36"/>
          <p:cNvSpPr/>
          <p:nvPr/>
        </p:nvSpPr>
        <p:spPr>
          <a:xfrm>
            <a:off x="4023209" y="3035843"/>
            <a:ext cx="4724400" cy="12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Google Sans"/>
              <a:buChar char="●"/>
            </a:pPr>
            <a:r>
              <a:rPr b="1" lang="en" sz="1500">
                <a:solidFill>
                  <a:schemeClr val="dk2"/>
                </a:solidFill>
                <a:latin typeface="Google Sans"/>
                <a:ea typeface="Google Sans"/>
                <a:cs typeface="Google Sans"/>
                <a:sym typeface="Google Sans"/>
              </a:rPr>
              <a:t>Wide distribution of training examples</a:t>
            </a:r>
            <a:endParaRPr b="1" sz="1500">
              <a:solidFill>
                <a:schemeClr val="dk2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500"/>
              <a:buFont typeface="Google Sans"/>
              <a:buChar char="●"/>
            </a:pPr>
            <a:r>
              <a:rPr b="1" lang="en" sz="1500">
                <a:solidFill>
                  <a:schemeClr val="accent4"/>
                </a:solidFill>
                <a:latin typeface="Google Sans"/>
                <a:ea typeface="Google Sans"/>
                <a:cs typeface="Google Sans"/>
                <a:sym typeface="Google Sans"/>
              </a:rPr>
              <a:t>Accurate labels</a:t>
            </a:r>
            <a:endParaRPr b="1" sz="1500">
              <a:solidFill>
                <a:schemeClr val="accent4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chemeClr val="accent4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37"/>
          <p:cNvSpPr txBox="1"/>
          <p:nvPr>
            <p:ph type="title"/>
          </p:nvPr>
        </p:nvSpPr>
        <p:spPr>
          <a:xfrm>
            <a:off x="344500" y="603900"/>
            <a:ext cx="7797000" cy="53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Good Data is Necessary for Accuracy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0" name="Google Shape;290;p37"/>
          <p:cNvSpPr/>
          <p:nvPr/>
        </p:nvSpPr>
        <p:spPr>
          <a:xfrm>
            <a:off x="484900" y="1778275"/>
            <a:ext cx="8376300" cy="1250700"/>
          </a:xfrm>
          <a:prstGeom prst="rect">
            <a:avLst/>
          </a:prstGeom>
          <a:solidFill>
            <a:srgbClr val="EEEEEE"/>
          </a:solidFill>
          <a:ln>
            <a:noFill/>
          </a:ln>
          <a:effectLst>
            <a:outerShdw blurRad="71438" rotWithShape="0" algn="bl" dir="2700000" dist="28575">
              <a:srgbClr val="000000">
                <a:alpha val="17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91" name="Google Shape;291;p37"/>
          <p:cNvGrpSpPr/>
          <p:nvPr/>
        </p:nvGrpSpPr>
        <p:grpSpPr>
          <a:xfrm>
            <a:off x="484904" y="1778269"/>
            <a:ext cx="3577246" cy="1250720"/>
            <a:chOff x="1246925" y="1778300"/>
            <a:chExt cx="2846993" cy="995400"/>
          </a:xfrm>
        </p:grpSpPr>
        <p:sp>
          <p:nvSpPr>
            <p:cNvPr id="292" name="Google Shape;292;p37"/>
            <p:cNvSpPr/>
            <p:nvPr/>
          </p:nvSpPr>
          <p:spPr>
            <a:xfrm flipH="1">
              <a:off x="1246925" y="1778300"/>
              <a:ext cx="2334000" cy="995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" name="Google Shape;293;p37"/>
            <p:cNvSpPr/>
            <p:nvPr/>
          </p:nvSpPr>
          <p:spPr>
            <a:xfrm rot="-5400000">
              <a:off x="2698419" y="1378099"/>
              <a:ext cx="995207" cy="1795791"/>
            </a:xfrm>
            <a:prstGeom prst="flowChartOffpageConnector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94" name="Google Shape;294;p37"/>
          <p:cNvSpPr/>
          <p:nvPr/>
        </p:nvSpPr>
        <p:spPr>
          <a:xfrm>
            <a:off x="704442" y="1928688"/>
            <a:ext cx="3085800" cy="96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Google Sans Medium"/>
                <a:ea typeface="Google Sans Medium"/>
                <a:cs typeface="Google Sans Medium"/>
                <a:sym typeface="Google Sans Medium"/>
              </a:rPr>
              <a:t>What </a:t>
            </a:r>
            <a:r>
              <a:rPr b="1" lang="en" sz="18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problem</a:t>
            </a:r>
            <a:r>
              <a:rPr lang="en" sz="1800">
                <a:solidFill>
                  <a:srgbClr val="FFFFFF"/>
                </a:solidFill>
                <a:latin typeface="Google Sans Medium"/>
                <a:ea typeface="Google Sans Medium"/>
                <a:cs typeface="Google Sans Medium"/>
                <a:sym typeface="Google Sans Medium"/>
              </a:rPr>
              <a:t> are you </a:t>
            </a:r>
            <a:endParaRPr sz="1800">
              <a:solidFill>
                <a:srgbClr val="FFFFFF"/>
              </a:solidFill>
              <a:latin typeface="Google Sans Medium"/>
              <a:ea typeface="Google Sans Medium"/>
              <a:cs typeface="Google Sans Medium"/>
              <a:sym typeface="Google Sans Medium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Google Sans Medium"/>
                <a:ea typeface="Google Sans Medium"/>
                <a:cs typeface="Google Sans Medium"/>
                <a:sym typeface="Google Sans Medium"/>
              </a:rPr>
              <a:t>trying to </a:t>
            </a:r>
            <a:r>
              <a:rPr b="1" i="1" lang="en" sz="18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solve</a:t>
            </a:r>
            <a:r>
              <a:rPr lang="en" sz="1800">
                <a:solidFill>
                  <a:srgbClr val="FFFFFF"/>
                </a:solidFill>
                <a:latin typeface="Google Sans Medium"/>
                <a:ea typeface="Google Sans Medium"/>
                <a:cs typeface="Google Sans Medium"/>
                <a:sym typeface="Google Sans Medium"/>
              </a:rPr>
              <a:t>?</a:t>
            </a:r>
            <a:endParaRPr sz="1800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295" name="Google Shape;295;p37"/>
          <p:cNvSpPr/>
          <p:nvPr/>
        </p:nvSpPr>
        <p:spPr>
          <a:xfrm>
            <a:off x="4023209" y="1780576"/>
            <a:ext cx="4724400" cy="12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Google Sans"/>
              <a:buChar char="●"/>
            </a:pPr>
            <a:r>
              <a:rPr b="1" lang="en">
                <a:solidFill>
                  <a:schemeClr val="dk2"/>
                </a:solidFill>
                <a:latin typeface="Google Sans"/>
                <a:ea typeface="Google Sans"/>
                <a:cs typeface="Google Sans"/>
                <a:sym typeface="Google Sans"/>
              </a:rPr>
              <a:t>Your data must contain useful features</a:t>
            </a:r>
            <a:endParaRPr b="1">
              <a:solidFill>
                <a:schemeClr val="dk2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Google Sans"/>
              <a:buChar char="●"/>
            </a:pPr>
            <a:r>
              <a:rPr b="1" lang="en">
                <a:solidFill>
                  <a:schemeClr val="dk2"/>
                </a:solidFill>
                <a:latin typeface="Google Sans"/>
                <a:ea typeface="Google Sans"/>
                <a:cs typeface="Google Sans"/>
                <a:sym typeface="Google Sans"/>
              </a:rPr>
              <a:t>Can a human (expert) distinguish </a:t>
            </a:r>
            <a:br>
              <a:rPr b="1" lang="en">
                <a:solidFill>
                  <a:schemeClr val="dk2"/>
                </a:solidFill>
                <a:latin typeface="Google Sans"/>
                <a:ea typeface="Google Sans"/>
                <a:cs typeface="Google Sans"/>
                <a:sym typeface="Google Sans"/>
              </a:rPr>
            </a:br>
            <a:r>
              <a:rPr b="1" lang="en">
                <a:solidFill>
                  <a:schemeClr val="dk2"/>
                </a:solidFill>
                <a:latin typeface="Google Sans"/>
                <a:ea typeface="Google Sans"/>
                <a:cs typeface="Google Sans"/>
                <a:sym typeface="Google Sans"/>
              </a:rPr>
              <a:t>between examples of each class?</a:t>
            </a:r>
            <a:endParaRPr b="1">
              <a:solidFill>
                <a:schemeClr val="dk2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Google Sans"/>
              <a:buChar char="●"/>
            </a:pPr>
            <a:r>
              <a:rPr b="1" lang="en">
                <a:solidFill>
                  <a:schemeClr val="dk2"/>
                </a:solidFill>
                <a:latin typeface="Google Sans"/>
                <a:ea typeface="Google Sans"/>
                <a:cs typeface="Google Sans"/>
                <a:sym typeface="Google Sans"/>
              </a:rPr>
              <a:t>How will you measure performance?</a:t>
            </a:r>
            <a:endParaRPr b="1">
              <a:solidFill>
                <a:schemeClr val="dk2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296" name="Google Shape;296;p37"/>
          <p:cNvSpPr/>
          <p:nvPr/>
        </p:nvSpPr>
        <p:spPr>
          <a:xfrm>
            <a:off x="484900" y="3033546"/>
            <a:ext cx="8376300" cy="1250700"/>
          </a:xfrm>
          <a:prstGeom prst="rect">
            <a:avLst/>
          </a:prstGeom>
          <a:solidFill>
            <a:srgbClr val="EEEEEE"/>
          </a:solidFill>
          <a:ln>
            <a:noFill/>
          </a:ln>
          <a:effectLst>
            <a:outerShdw blurRad="71438" rotWithShape="0" algn="bl" dir="2700000" dist="28575">
              <a:srgbClr val="000000">
                <a:alpha val="17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97" name="Google Shape;297;p37"/>
          <p:cNvGrpSpPr/>
          <p:nvPr/>
        </p:nvGrpSpPr>
        <p:grpSpPr>
          <a:xfrm>
            <a:off x="484904" y="3033489"/>
            <a:ext cx="3577246" cy="1250724"/>
            <a:chOff x="1246925" y="2791672"/>
            <a:chExt cx="2846993" cy="995403"/>
          </a:xfrm>
        </p:grpSpPr>
        <p:sp>
          <p:nvSpPr>
            <p:cNvPr id="298" name="Google Shape;298;p37"/>
            <p:cNvSpPr/>
            <p:nvPr/>
          </p:nvSpPr>
          <p:spPr>
            <a:xfrm flipH="1">
              <a:off x="1246925" y="2791675"/>
              <a:ext cx="2334000" cy="9954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4"/>
                </a:solidFill>
              </a:endParaRPr>
            </a:p>
          </p:txBody>
        </p:sp>
        <p:sp>
          <p:nvSpPr>
            <p:cNvPr id="299" name="Google Shape;299;p37"/>
            <p:cNvSpPr/>
            <p:nvPr/>
          </p:nvSpPr>
          <p:spPr>
            <a:xfrm rot="-5400000">
              <a:off x="2698419" y="2391379"/>
              <a:ext cx="995207" cy="1795791"/>
            </a:xfrm>
            <a:prstGeom prst="flowChartOffpageConnector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4"/>
                </a:solidFill>
              </a:endParaRPr>
            </a:p>
          </p:txBody>
        </p:sp>
      </p:grpSp>
      <p:sp>
        <p:nvSpPr>
          <p:cNvPr id="300" name="Google Shape;300;p37"/>
          <p:cNvSpPr/>
          <p:nvPr/>
        </p:nvSpPr>
        <p:spPr>
          <a:xfrm>
            <a:off x="704442" y="3183956"/>
            <a:ext cx="3085800" cy="96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FFFFFF"/>
                </a:solidFill>
                <a:latin typeface="Google Sans Medium"/>
                <a:ea typeface="Google Sans Medium"/>
                <a:cs typeface="Google Sans Medium"/>
                <a:sym typeface="Google Sans Medium"/>
              </a:rPr>
              <a:t>Both </a:t>
            </a:r>
            <a:r>
              <a:rPr b="1" i="1" lang="en" sz="17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quantity</a:t>
            </a:r>
            <a:r>
              <a:rPr lang="en" sz="1700">
                <a:solidFill>
                  <a:srgbClr val="FFFFFF"/>
                </a:solidFill>
                <a:latin typeface="Google Sans Medium"/>
                <a:ea typeface="Google Sans Medium"/>
                <a:cs typeface="Google Sans Medium"/>
                <a:sym typeface="Google Sans Medium"/>
              </a:rPr>
              <a:t> and </a:t>
            </a:r>
            <a:r>
              <a:rPr b="1" i="1" lang="en" sz="17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quality</a:t>
            </a:r>
            <a:r>
              <a:rPr lang="en" sz="1700">
                <a:solidFill>
                  <a:srgbClr val="FFFFFF"/>
                </a:solidFill>
                <a:latin typeface="Google Sans Medium"/>
                <a:ea typeface="Google Sans Medium"/>
                <a:cs typeface="Google Sans Medium"/>
                <a:sym typeface="Google Sans Medium"/>
              </a:rPr>
              <a:t> </a:t>
            </a:r>
            <a:endParaRPr sz="1700">
              <a:solidFill>
                <a:srgbClr val="FFFFFF"/>
              </a:solidFill>
              <a:latin typeface="Google Sans Medium"/>
              <a:ea typeface="Google Sans Medium"/>
              <a:cs typeface="Google Sans Medium"/>
              <a:sym typeface="Google Sans Medium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FFFFFF"/>
                </a:solidFill>
                <a:latin typeface="Google Sans Medium"/>
                <a:ea typeface="Google Sans Medium"/>
                <a:cs typeface="Google Sans Medium"/>
                <a:sym typeface="Google Sans Medium"/>
              </a:rPr>
              <a:t>will influence your </a:t>
            </a:r>
            <a:endParaRPr sz="1700">
              <a:solidFill>
                <a:srgbClr val="FFFFFF"/>
              </a:solidFill>
              <a:latin typeface="Google Sans Medium"/>
              <a:ea typeface="Google Sans Medium"/>
              <a:cs typeface="Google Sans Medium"/>
              <a:sym typeface="Google Sans Medium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FFFFFF"/>
                </a:solidFill>
                <a:latin typeface="Google Sans Medium"/>
                <a:ea typeface="Google Sans Medium"/>
                <a:cs typeface="Google Sans Medium"/>
                <a:sym typeface="Google Sans Medium"/>
              </a:rPr>
              <a:t>model’s performance</a:t>
            </a:r>
            <a:endParaRPr sz="1700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301" name="Google Shape;301;p37"/>
          <p:cNvSpPr/>
          <p:nvPr/>
        </p:nvSpPr>
        <p:spPr>
          <a:xfrm>
            <a:off x="4023209" y="3035843"/>
            <a:ext cx="4724400" cy="12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Google Sans"/>
              <a:buChar char="●"/>
            </a:pPr>
            <a:r>
              <a:rPr b="1" lang="en" sz="1500">
                <a:solidFill>
                  <a:schemeClr val="dk2"/>
                </a:solidFill>
                <a:latin typeface="Google Sans"/>
                <a:ea typeface="Google Sans"/>
                <a:cs typeface="Google Sans"/>
                <a:sym typeface="Google Sans"/>
              </a:rPr>
              <a:t>Wide distribution of training examples</a:t>
            </a:r>
            <a:endParaRPr b="1" sz="1500">
              <a:solidFill>
                <a:schemeClr val="dk2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Google Sans"/>
              <a:buChar char="●"/>
            </a:pPr>
            <a:r>
              <a:rPr b="1" lang="en" sz="1500">
                <a:solidFill>
                  <a:schemeClr val="dk2"/>
                </a:solidFill>
                <a:latin typeface="Google Sans"/>
                <a:ea typeface="Google Sans"/>
                <a:cs typeface="Google Sans"/>
                <a:sym typeface="Google Sans"/>
              </a:rPr>
              <a:t>Accurate labels</a:t>
            </a:r>
            <a:endParaRPr b="1" sz="1500">
              <a:solidFill>
                <a:schemeClr val="dk2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500"/>
              <a:buFont typeface="Google Sans"/>
              <a:buChar char="●"/>
            </a:pPr>
            <a:r>
              <a:rPr b="1" lang="en" sz="1500">
                <a:solidFill>
                  <a:schemeClr val="accent4"/>
                </a:solidFill>
                <a:latin typeface="Google Sans"/>
                <a:ea typeface="Google Sans"/>
                <a:cs typeface="Google Sans"/>
                <a:sym typeface="Google Sans"/>
              </a:rPr>
              <a:t>Sufficient class balance</a:t>
            </a:r>
            <a:endParaRPr b="1" sz="1500">
              <a:solidFill>
                <a:schemeClr val="accent4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38"/>
          <p:cNvSpPr txBox="1"/>
          <p:nvPr>
            <p:ph type="title"/>
          </p:nvPr>
        </p:nvSpPr>
        <p:spPr>
          <a:xfrm>
            <a:off x="344500" y="603900"/>
            <a:ext cx="7797000" cy="53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Data </a:t>
            </a:r>
            <a:r>
              <a:rPr lang="en"/>
              <a:t>Engineering</a:t>
            </a:r>
            <a:endParaRPr/>
          </a:p>
        </p:txBody>
      </p:sp>
      <p:sp>
        <p:nvSpPr>
          <p:cNvPr id="307" name="Google Shape;307;p38"/>
          <p:cNvSpPr/>
          <p:nvPr/>
        </p:nvSpPr>
        <p:spPr>
          <a:xfrm>
            <a:off x="357925" y="1918000"/>
            <a:ext cx="2396400" cy="669000"/>
          </a:xfrm>
          <a:prstGeom prst="homePlat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Requirements</a:t>
            </a:r>
            <a:endParaRPr b="1" sz="1700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308" name="Google Shape;308;p38"/>
          <p:cNvSpPr txBox="1"/>
          <p:nvPr/>
        </p:nvSpPr>
        <p:spPr>
          <a:xfrm>
            <a:off x="357925" y="2763425"/>
            <a:ext cx="2463300" cy="158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32409" lvl="0" marL="36576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Google Sans"/>
              <a:buChar char="●"/>
            </a:pPr>
            <a:r>
              <a:rPr lang="en" sz="15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Problem definition</a:t>
            </a:r>
            <a:endParaRPr sz="1500"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-232409" lvl="0" marL="36576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Google Sans"/>
              <a:buChar char="●"/>
            </a:pPr>
            <a:r>
              <a:rPr lang="en" sz="15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Machine &amp; human usable format</a:t>
            </a:r>
            <a:endParaRPr sz="1500"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-232409" lvl="0" marL="36576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Google Sans"/>
              <a:buChar char="●"/>
            </a:pPr>
            <a:r>
              <a:rPr b="1" lang="en" sz="15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Permissions &amp; rights</a:t>
            </a:r>
            <a:endParaRPr b="1" sz="1500"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39"/>
          <p:cNvSpPr txBox="1"/>
          <p:nvPr>
            <p:ph idx="1" type="body"/>
          </p:nvPr>
        </p:nvSpPr>
        <p:spPr>
          <a:xfrm>
            <a:off x="344500" y="1546325"/>
            <a:ext cx="4050300" cy="220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1"/>
                </a:solidFill>
              </a:rPr>
              <a:t>Where does your data </a:t>
            </a:r>
            <a:r>
              <a:rPr b="1" lang="en" sz="1900">
                <a:solidFill>
                  <a:schemeClr val="accent2"/>
                </a:solidFill>
              </a:rPr>
              <a:t>originate</a:t>
            </a:r>
            <a:r>
              <a:rPr lang="en" sz="1900">
                <a:solidFill>
                  <a:schemeClr val="dk1"/>
                </a:solidFill>
              </a:rPr>
              <a:t>?</a:t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">
              <a:solidFill>
                <a:schemeClr val="dk1"/>
              </a:solidFill>
            </a:endParaRPr>
          </a:p>
          <a:p>
            <a:pPr indent="-349250" lvl="0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r>
              <a:rPr lang="en" sz="1900">
                <a:solidFill>
                  <a:schemeClr val="dk1"/>
                </a:solidFill>
              </a:rPr>
              <a:t>Open?</a:t>
            </a:r>
            <a:endParaRPr sz="1900">
              <a:solidFill>
                <a:schemeClr val="dk1"/>
              </a:solidFill>
            </a:endParaRPr>
          </a:p>
          <a:p>
            <a:pPr indent="-349250" lvl="0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r>
              <a:rPr lang="en" sz="1900">
                <a:solidFill>
                  <a:schemeClr val="dk1"/>
                </a:solidFill>
              </a:rPr>
              <a:t>Copyrighted?</a:t>
            </a:r>
            <a:endParaRPr sz="1900">
              <a:solidFill>
                <a:schemeClr val="dk1"/>
              </a:solidFill>
            </a:endParaRPr>
          </a:p>
          <a:p>
            <a:pPr indent="-349250" lvl="0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r>
              <a:rPr lang="en" sz="1900">
                <a:solidFill>
                  <a:schemeClr val="dk1"/>
                </a:solidFill>
              </a:rPr>
              <a:t>Licensed?</a:t>
            </a:r>
            <a:endParaRPr sz="1900">
              <a:solidFill>
                <a:schemeClr val="dk1"/>
              </a:solidFill>
            </a:endParaRPr>
          </a:p>
          <a:p>
            <a:pPr indent="-349250" lvl="0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r>
              <a:rPr lang="en" sz="1900">
                <a:solidFill>
                  <a:schemeClr val="dk1"/>
                </a:solidFill>
              </a:rPr>
              <a:t>Product users?</a:t>
            </a:r>
            <a:endParaRPr sz="1900">
              <a:solidFill>
                <a:schemeClr val="dk1"/>
              </a:solidFill>
            </a:endParaRPr>
          </a:p>
        </p:txBody>
      </p:sp>
      <p:pic>
        <p:nvPicPr>
          <p:cNvPr id="314" name="Google Shape;314;p39"/>
          <p:cNvPicPr preferRelativeResize="0"/>
          <p:nvPr/>
        </p:nvPicPr>
        <p:blipFill rotWithShape="1">
          <a:blip r:embed="rId3">
            <a:alphaModFix/>
          </a:blip>
          <a:srcRect b="13058" l="0" r="0" t="0"/>
          <a:stretch/>
        </p:blipFill>
        <p:spPr>
          <a:xfrm>
            <a:off x="5381550" y="1275250"/>
            <a:ext cx="2982549" cy="2592975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Google Shape;315;p39"/>
          <p:cNvSpPr txBox="1"/>
          <p:nvPr>
            <p:ph idx="4294967295" type="title"/>
          </p:nvPr>
        </p:nvSpPr>
        <p:spPr>
          <a:xfrm>
            <a:off x="344500" y="603900"/>
            <a:ext cx="7797000" cy="53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Data </a:t>
            </a:r>
            <a:r>
              <a:rPr b="1" lang="en">
                <a:solidFill>
                  <a:schemeClr val="dk1"/>
                </a:solidFill>
              </a:rPr>
              <a:t>isn’t free</a:t>
            </a:r>
            <a:r>
              <a:rPr lang="en">
                <a:solidFill>
                  <a:schemeClr val="dk1"/>
                </a:solidFill>
              </a:rPr>
              <a:t> to use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2"/>
          <p:cNvSpPr txBox="1"/>
          <p:nvPr>
            <p:ph type="title"/>
          </p:nvPr>
        </p:nvSpPr>
        <p:spPr>
          <a:xfrm>
            <a:off x="962200" y="1722830"/>
            <a:ext cx="7877100" cy="118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supervised AI is trained on a corpus of training data.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40"/>
          <p:cNvSpPr txBox="1"/>
          <p:nvPr>
            <p:ph idx="4294967295" type="title"/>
          </p:nvPr>
        </p:nvSpPr>
        <p:spPr>
          <a:xfrm>
            <a:off x="271800" y="603900"/>
            <a:ext cx="7797000" cy="53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What’s Yours and What’s </a:t>
            </a:r>
            <a:r>
              <a:rPr b="1" lang="en">
                <a:solidFill>
                  <a:schemeClr val="dk1"/>
                </a:solidFill>
              </a:rPr>
              <a:t>Not</a:t>
            </a:r>
            <a:r>
              <a:rPr lang="en">
                <a:solidFill>
                  <a:schemeClr val="dk1"/>
                </a:solidFill>
              </a:rPr>
              <a:t> Yours</a:t>
            </a:r>
            <a:endParaRPr/>
          </a:p>
        </p:txBody>
      </p:sp>
      <p:pic>
        <p:nvPicPr>
          <p:cNvPr id="321" name="Google Shape;321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52838" y="1633549"/>
            <a:ext cx="5730998" cy="32237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22" name="Google Shape;322;p40"/>
          <p:cNvCxnSpPr/>
          <p:nvPr/>
        </p:nvCxnSpPr>
        <p:spPr>
          <a:xfrm rot="10800000">
            <a:off x="2353788" y="1848906"/>
            <a:ext cx="382200" cy="661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23" name="Google Shape;323;p40"/>
          <p:cNvCxnSpPr>
            <a:endCxn id="324" idx="2"/>
          </p:cNvCxnSpPr>
          <p:nvPr/>
        </p:nvCxnSpPr>
        <p:spPr>
          <a:xfrm flipH="1" rot="10800000">
            <a:off x="3881705" y="1798481"/>
            <a:ext cx="288600" cy="521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25" name="Google Shape;325;p40"/>
          <p:cNvCxnSpPr/>
          <p:nvPr/>
        </p:nvCxnSpPr>
        <p:spPr>
          <a:xfrm rot="10800000">
            <a:off x="6418063" y="1854181"/>
            <a:ext cx="0" cy="358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26" name="Google Shape;326;p40"/>
          <p:cNvSpPr txBox="1"/>
          <p:nvPr/>
        </p:nvSpPr>
        <p:spPr>
          <a:xfrm>
            <a:off x="1560150" y="1476281"/>
            <a:ext cx="1575000" cy="32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Google Sans"/>
                <a:ea typeface="Google Sans"/>
                <a:cs typeface="Google Sans"/>
                <a:sym typeface="Google Sans"/>
              </a:rPr>
              <a:t>Author / Owner</a:t>
            </a:r>
            <a:endParaRPr b="1">
              <a:solidFill>
                <a:schemeClr val="lt1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324" name="Google Shape;324;p40"/>
          <p:cNvSpPr txBox="1"/>
          <p:nvPr/>
        </p:nvSpPr>
        <p:spPr>
          <a:xfrm>
            <a:off x="3429155" y="1476281"/>
            <a:ext cx="1482300" cy="32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Google Sans"/>
                <a:ea typeface="Google Sans"/>
                <a:cs typeface="Google Sans"/>
                <a:sym typeface="Google Sans"/>
              </a:rPr>
              <a:t>Creative Work</a:t>
            </a:r>
            <a:endParaRPr b="1">
              <a:solidFill>
                <a:schemeClr val="lt1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327" name="Google Shape;327;p40"/>
          <p:cNvSpPr txBox="1"/>
          <p:nvPr/>
        </p:nvSpPr>
        <p:spPr>
          <a:xfrm>
            <a:off x="5489865" y="1476281"/>
            <a:ext cx="1856400" cy="32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Google Sans"/>
                <a:ea typeface="Google Sans"/>
                <a:cs typeface="Google Sans"/>
                <a:sym typeface="Google Sans"/>
              </a:rPr>
              <a:t>Trademarked Logo</a:t>
            </a:r>
            <a:endParaRPr b="1">
              <a:solidFill>
                <a:schemeClr val="lt1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328" name="Google Shape;328;p40"/>
          <p:cNvSpPr/>
          <p:nvPr/>
        </p:nvSpPr>
        <p:spPr>
          <a:xfrm rot="5400000">
            <a:off x="5136913" y="2783056"/>
            <a:ext cx="286500" cy="2796900"/>
          </a:xfrm>
          <a:prstGeom prst="rightBrace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9" name="Google Shape;329;p40"/>
          <p:cNvSpPr txBox="1"/>
          <p:nvPr/>
        </p:nvSpPr>
        <p:spPr>
          <a:xfrm>
            <a:off x="4116762" y="4292681"/>
            <a:ext cx="2326800" cy="32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2"/>
                </a:solidFill>
                <a:latin typeface="Google Sans"/>
                <a:ea typeface="Google Sans"/>
                <a:cs typeface="Google Sans"/>
                <a:sym typeface="Google Sans"/>
              </a:rPr>
              <a:t>Copyrighted</a:t>
            </a:r>
            <a:endParaRPr b="1">
              <a:solidFill>
                <a:schemeClr val="accent2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41"/>
          <p:cNvSpPr txBox="1"/>
          <p:nvPr>
            <p:ph idx="4294967295" type="title"/>
          </p:nvPr>
        </p:nvSpPr>
        <p:spPr>
          <a:xfrm>
            <a:off x="344500" y="603900"/>
            <a:ext cx="3864600" cy="96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Licenses</a:t>
            </a:r>
            <a:endParaRPr/>
          </a:p>
        </p:txBody>
      </p:sp>
      <p:sp>
        <p:nvSpPr>
          <p:cNvPr id="335" name="Google Shape;335;p41"/>
          <p:cNvSpPr/>
          <p:nvPr/>
        </p:nvSpPr>
        <p:spPr>
          <a:xfrm>
            <a:off x="1264975" y="1778150"/>
            <a:ext cx="1873500" cy="1873500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57150" rotWithShape="0" algn="bl" dir="5400000" dist="19050">
              <a:srgbClr val="000000">
                <a:alpha val="24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36" name="Google Shape;336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70888" y="2309038"/>
            <a:ext cx="1661675" cy="811726"/>
          </a:xfrm>
          <a:prstGeom prst="rect">
            <a:avLst/>
          </a:prstGeom>
          <a:noFill/>
          <a:ln>
            <a:noFill/>
          </a:ln>
        </p:spPr>
      </p:pic>
      <p:sp>
        <p:nvSpPr>
          <p:cNvPr id="337" name="Google Shape;337;p41"/>
          <p:cNvSpPr/>
          <p:nvPr/>
        </p:nvSpPr>
        <p:spPr>
          <a:xfrm>
            <a:off x="3635250" y="1778163"/>
            <a:ext cx="1873500" cy="1873500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57150" rotWithShape="0" algn="bl" dir="5400000" dist="19050">
              <a:srgbClr val="000000">
                <a:alpha val="24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8" name="Google Shape;338;p41"/>
          <p:cNvSpPr/>
          <p:nvPr/>
        </p:nvSpPr>
        <p:spPr>
          <a:xfrm>
            <a:off x="6005525" y="1778175"/>
            <a:ext cx="1873500" cy="1873500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57150" rotWithShape="0" algn="bl" dir="5400000" dist="19050">
              <a:srgbClr val="000000">
                <a:alpha val="24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39" name="Google Shape;339;p4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51613" y="2343688"/>
            <a:ext cx="1040775" cy="485524"/>
          </a:xfrm>
          <a:prstGeom prst="rect">
            <a:avLst/>
          </a:prstGeom>
          <a:noFill/>
          <a:ln>
            <a:noFill/>
          </a:ln>
        </p:spPr>
      </p:pic>
      <p:sp>
        <p:nvSpPr>
          <p:cNvPr id="340" name="Google Shape;340;p41"/>
          <p:cNvSpPr txBox="1"/>
          <p:nvPr/>
        </p:nvSpPr>
        <p:spPr>
          <a:xfrm>
            <a:off x="3635250" y="2856853"/>
            <a:ext cx="1873500" cy="6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Google Sans"/>
                <a:ea typeface="Google Sans"/>
                <a:cs typeface="Google Sans"/>
                <a:sym typeface="Google Sans"/>
              </a:rPr>
              <a:t>License</a:t>
            </a:r>
            <a:endParaRPr sz="2400">
              <a:latin typeface="Google Sans"/>
              <a:ea typeface="Google Sans"/>
              <a:cs typeface="Google Sans"/>
              <a:sym typeface="Google Sans"/>
            </a:endParaRPr>
          </a:p>
        </p:txBody>
      </p:sp>
      <p:pic>
        <p:nvPicPr>
          <p:cNvPr id="341" name="Google Shape;341;p4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536413" y="2111738"/>
            <a:ext cx="811725" cy="811725"/>
          </a:xfrm>
          <a:prstGeom prst="rect">
            <a:avLst/>
          </a:prstGeom>
          <a:noFill/>
          <a:ln>
            <a:noFill/>
          </a:ln>
        </p:spPr>
      </p:pic>
      <p:sp>
        <p:nvSpPr>
          <p:cNvPr id="342" name="Google Shape;342;p41"/>
          <p:cNvSpPr txBox="1"/>
          <p:nvPr/>
        </p:nvSpPr>
        <p:spPr>
          <a:xfrm>
            <a:off x="6005525" y="2885302"/>
            <a:ext cx="1873500" cy="6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Google Sans"/>
                <a:ea typeface="Google Sans"/>
                <a:cs typeface="Google Sans"/>
                <a:sym typeface="Google Sans"/>
              </a:rPr>
              <a:t>Licenses</a:t>
            </a:r>
            <a:endParaRPr sz="2400">
              <a:latin typeface="Google Sans"/>
              <a:ea typeface="Google Sans"/>
              <a:cs typeface="Google Sans"/>
              <a:sym typeface="Google Sans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42"/>
          <p:cNvSpPr txBox="1"/>
          <p:nvPr>
            <p:ph type="title"/>
          </p:nvPr>
        </p:nvSpPr>
        <p:spPr>
          <a:xfrm>
            <a:off x="344500" y="603900"/>
            <a:ext cx="7797000" cy="53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Data </a:t>
            </a:r>
            <a:r>
              <a:rPr lang="en"/>
              <a:t>Engineering</a:t>
            </a:r>
            <a:endParaRPr/>
          </a:p>
        </p:txBody>
      </p:sp>
      <p:sp>
        <p:nvSpPr>
          <p:cNvPr id="348" name="Google Shape;348;p42"/>
          <p:cNvSpPr/>
          <p:nvPr/>
        </p:nvSpPr>
        <p:spPr>
          <a:xfrm>
            <a:off x="357925" y="1918000"/>
            <a:ext cx="2396400" cy="669000"/>
          </a:xfrm>
          <a:prstGeom prst="homePlat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Requirements</a:t>
            </a:r>
            <a:endParaRPr b="1" sz="1700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349" name="Google Shape;349;p42"/>
          <p:cNvSpPr txBox="1"/>
          <p:nvPr/>
        </p:nvSpPr>
        <p:spPr>
          <a:xfrm>
            <a:off x="357925" y="2763425"/>
            <a:ext cx="2463300" cy="158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32409" lvl="0" marL="36576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Google Sans"/>
              <a:buChar char="●"/>
            </a:pPr>
            <a:r>
              <a:rPr lang="en" sz="1500">
                <a:solidFill>
                  <a:schemeClr val="dk2"/>
                </a:solidFill>
                <a:latin typeface="Google Sans"/>
                <a:ea typeface="Google Sans"/>
                <a:cs typeface="Google Sans"/>
                <a:sym typeface="Google Sans"/>
              </a:rPr>
              <a:t>Problem definition</a:t>
            </a:r>
            <a:endParaRPr sz="1500">
              <a:solidFill>
                <a:schemeClr val="dk2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-232409" lvl="0" marL="36576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Google Sans"/>
              <a:buChar char="●"/>
            </a:pPr>
            <a:r>
              <a:rPr lang="en" sz="1500">
                <a:solidFill>
                  <a:schemeClr val="dk2"/>
                </a:solidFill>
                <a:latin typeface="Google Sans"/>
                <a:ea typeface="Google Sans"/>
                <a:cs typeface="Google Sans"/>
                <a:sym typeface="Google Sans"/>
              </a:rPr>
              <a:t>Permissions &amp; rights</a:t>
            </a:r>
            <a:endParaRPr sz="1500">
              <a:solidFill>
                <a:schemeClr val="dk2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-232409" lvl="0" marL="36576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Google Sans"/>
              <a:buChar char="●"/>
            </a:pPr>
            <a:r>
              <a:rPr lang="en" sz="1500">
                <a:solidFill>
                  <a:schemeClr val="dk2"/>
                </a:solidFill>
                <a:latin typeface="Google Sans"/>
                <a:ea typeface="Google Sans"/>
                <a:cs typeface="Google Sans"/>
                <a:sym typeface="Google Sans"/>
              </a:rPr>
              <a:t>Machine &amp; human usable format</a:t>
            </a:r>
            <a:endParaRPr sz="1500">
              <a:solidFill>
                <a:schemeClr val="dk2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350" name="Google Shape;350;p42"/>
          <p:cNvSpPr/>
          <p:nvPr/>
        </p:nvSpPr>
        <p:spPr>
          <a:xfrm>
            <a:off x="2492200" y="1917775"/>
            <a:ext cx="2206500" cy="669000"/>
          </a:xfrm>
          <a:prstGeom prst="chevron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Gathering</a:t>
            </a:r>
            <a:endParaRPr b="1" sz="1700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351" name="Google Shape;351;p42"/>
          <p:cNvSpPr txBox="1"/>
          <p:nvPr/>
        </p:nvSpPr>
        <p:spPr>
          <a:xfrm>
            <a:off x="2604300" y="2763425"/>
            <a:ext cx="1792800" cy="158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32409" lvl="0" marL="36576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Google Sans"/>
              <a:buChar char="●"/>
            </a:pPr>
            <a:r>
              <a:rPr lang="en" sz="15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People</a:t>
            </a:r>
            <a:endParaRPr sz="1500"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-232409" lvl="0" marL="36576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Google Sans"/>
              <a:buChar char="●"/>
            </a:pPr>
            <a:r>
              <a:rPr lang="en" sz="15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Collection</a:t>
            </a:r>
            <a:endParaRPr sz="1500"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-232409" lvl="0" marL="36576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Google Sans"/>
              <a:buChar char="●"/>
            </a:pPr>
            <a:r>
              <a:rPr lang="en" sz="15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Labeling</a:t>
            </a:r>
            <a:endParaRPr sz="1500"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-232409" lvl="0" marL="36576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Google Sans"/>
              <a:buChar char="●"/>
            </a:pPr>
            <a:r>
              <a:rPr b="1" lang="en" sz="15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Data sources</a:t>
            </a:r>
            <a:endParaRPr b="1" sz="1500"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352" name="Google Shape;352;p42"/>
          <p:cNvSpPr/>
          <p:nvPr/>
        </p:nvSpPr>
        <p:spPr>
          <a:xfrm>
            <a:off x="238725" y="1790450"/>
            <a:ext cx="2515525" cy="976625"/>
          </a:xfrm>
          <a:custGeom>
            <a:rect b="b" l="l" r="r" t="t"/>
            <a:pathLst>
              <a:path extrusionOk="0" h="39065" w="100621">
                <a:moveTo>
                  <a:pt x="0" y="0"/>
                </a:moveTo>
                <a:lnTo>
                  <a:pt x="0" y="39065"/>
                </a:lnTo>
                <a:lnTo>
                  <a:pt x="84206" y="36461"/>
                </a:lnTo>
                <a:lnTo>
                  <a:pt x="100621" y="18665"/>
                </a:lnTo>
                <a:lnTo>
                  <a:pt x="87678" y="2605"/>
                </a:lnTo>
                <a:close/>
              </a:path>
            </a:pathLst>
          </a:custGeom>
          <a:solidFill>
            <a:srgbClr val="FFFFFF">
              <a:alpha val="66480"/>
            </a:srgbClr>
          </a:solidFill>
          <a:ln>
            <a:noFill/>
          </a:ln>
        </p:spPr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43"/>
          <p:cNvSpPr txBox="1"/>
          <p:nvPr>
            <p:ph idx="1" type="body"/>
          </p:nvPr>
        </p:nvSpPr>
        <p:spPr>
          <a:xfrm>
            <a:off x="651075" y="1557175"/>
            <a:ext cx="3558000" cy="220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r>
              <a:rPr lang="en" sz="1900">
                <a:solidFill>
                  <a:schemeClr val="dk1"/>
                </a:solidFill>
              </a:rPr>
              <a:t>Sensors</a:t>
            </a:r>
            <a:endParaRPr sz="1900">
              <a:solidFill>
                <a:schemeClr val="dk1"/>
              </a:solidFill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r>
              <a:rPr lang="en" sz="1900">
                <a:solidFill>
                  <a:schemeClr val="dk1"/>
                </a:solidFill>
              </a:rPr>
              <a:t>Crowdsourcing</a:t>
            </a:r>
            <a:endParaRPr sz="1900">
              <a:solidFill>
                <a:schemeClr val="dk1"/>
              </a:solidFill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r>
              <a:rPr lang="en" sz="1900">
                <a:solidFill>
                  <a:schemeClr val="dk1"/>
                </a:solidFill>
              </a:rPr>
              <a:t>Product users</a:t>
            </a:r>
            <a:endParaRPr sz="1900">
              <a:solidFill>
                <a:schemeClr val="dk1"/>
              </a:solidFill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r>
              <a:rPr lang="en" sz="1900">
                <a:solidFill>
                  <a:schemeClr val="dk1"/>
                </a:solidFill>
              </a:rPr>
              <a:t>Paid contributors</a:t>
            </a:r>
            <a:endParaRPr sz="1900">
              <a:solidFill>
                <a:schemeClr val="dk1"/>
              </a:solidFill>
            </a:endParaRPr>
          </a:p>
        </p:txBody>
      </p:sp>
      <p:sp>
        <p:nvSpPr>
          <p:cNvPr id="358" name="Google Shape;358;p43"/>
          <p:cNvSpPr txBox="1"/>
          <p:nvPr>
            <p:ph type="title"/>
          </p:nvPr>
        </p:nvSpPr>
        <p:spPr>
          <a:xfrm>
            <a:off x="344500" y="603900"/>
            <a:ext cx="3864600" cy="96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Data </a:t>
            </a:r>
            <a:r>
              <a:rPr b="1" lang="en"/>
              <a:t>sources</a:t>
            </a:r>
            <a:endParaRPr b="1" i="1"/>
          </a:p>
        </p:txBody>
      </p:sp>
      <p:pic>
        <p:nvPicPr>
          <p:cNvPr id="359" name="Google Shape;359;p43"/>
          <p:cNvPicPr preferRelativeResize="0"/>
          <p:nvPr/>
        </p:nvPicPr>
        <p:blipFill rotWithShape="1">
          <a:blip r:embed="rId3">
            <a:alphaModFix/>
          </a:blip>
          <a:srcRect b="16247" l="0" r="0" t="0"/>
          <a:stretch/>
        </p:blipFill>
        <p:spPr>
          <a:xfrm>
            <a:off x="5642650" y="1557163"/>
            <a:ext cx="2422751" cy="2029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44"/>
          <p:cNvSpPr txBox="1"/>
          <p:nvPr>
            <p:ph type="title"/>
          </p:nvPr>
        </p:nvSpPr>
        <p:spPr>
          <a:xfrm>
            <a:off x="344500" y="603900"/>
            <a:ext cx="7797000" cy="53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Data </a:t>
            </a:r>
            <a:r>
              <a:rPr lang="en"/>
              <a:t>Engineering</a:t>
            </a:r>
            <a:endParaRPr/>
          </a:p>
        </p:txBody>
      </p:sp>
      <p:sp>
        <p:nvSpPr>
          <p:cNvPr id="365" name="Google Shape;365;p44"/>
          <p:cNvSpPr/>
          <p:nvPr/>
        </p:nvSpPr>
        <p:spPr>
          <a:xfrm>
            <a:off x="357925" y="1918000"/>
            <a:ext cx="2396400" cy="669000"/>
          </a:xfrm>
          <a:prstGeom prst="homePlat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Requirements</a:t>
            </a:r>
            <a:endParaRPr b="1" sz="1700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366" name="Google Shape;366;p44"/>
          <p:cNvSpPr txBox="1"/>
          <p:nvPr/>
        </p:nvSpPr>
        <p:spPr>
          <a:xfrm>
            <a:off x="357925" y="2763425"/>
            <a:ext cx="2463300" cy="158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32409" lvl="0" marL="36576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Google Sans"/>
              <a:buChar char="●"/>
            </a:pPr>
            <a:r>
              <a:rPr lang="en" sz="1500">
                <a:solidFill>
                  <a:schemeClr val="dk2"/>
                </a:solidFill>
                <a:latin typeface="Google Sans"/>
                <a:ea typeface="Google Sans"/>
                <a:cs typeface="Google Sans"/>
                <a:sym typeface="Google Sans"/>
              </a:rPr>
              <a:t>Problem definition</a:t>
            </a:r>
            <a:endParaRPr sz="1500">
              <a:solidFill>
                <a:schemeClr val="dk2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-232409" lvl="0" marL="36576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Google Sans"/>
              <a:buChar char="●"/>
            </a:pPr>
            <a:r>
              <a:rPr lang="en" sz="1500">
                <a:solidFill>
                  <a:schemeClr val="dk2"/>
                </a:solidFill>
                <a:latin typeface="Google Sans"/>
                <a:ea typeface="Google Sans"/>
                <a:cs typeface="Google Sans"/>
                <a:sym typeface="Google Sans"/>
              </a:rPr>
              <a:t>Permissions &amp; rights</a:t>
            </a:r>
            <a:endParaRPr sz="1500">
              <a:solidFill>
                <a:schemeClr val="dk2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-232409" lvl="0" marL="36576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Google Sans"/>
              <a:buChar char="●"/>
            </a:pPr>
            <a:r>
              <a:rPr lang="en" sz="1500">
                <a:solidFill>
                  <a:schemeClr val="dk2"/>
                </a:solidFill>
                <a:latin typeface="Google Sans"/>
                <a:ea typeface="Google Sans"/>
                <a:cs typeface="Google Sans"/>
                <a:sym typeface="Google Sans"/>
              </a:rPr>
              <a:t>Machine &amp; human usable format</a:t>
            </a:r>
            <a:endParaRPr sz="1500">
              <a:solidFill>
                <a:schemeClr val="dk2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367" name="Google Shape;367;p44"/>
          <p:cNvSpPr/>
          <p:nvPr/>
        </p:nvSpPr>
        <p:spPr>
          <a:xfrm>
            <a:off x="2492200" y="1917775"/>
            <a:ext cx="2206500" cy="669000"/>
          </a:xfrm>
          <a:prstGeom prst="chevron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Gathering</a:t>
            </a:r>
            <a:endParaRPr b="1" sz="1700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368" name="Google Shape;368;p44"/>
          <p:cNvSpPr txBox="1"/>
          <p:nvPr/>
        </p:nvSpPr>
        <p:spPr>
          <a:xfrm>
            <a:off x="2604300" y="2763425"/>
            <a:ext cx="1792800" cy="158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32409" lvl="0" marL="36576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Google Sans"/>
              <a:buChar char="●"/>
            </a:pPr>
            <a:r>
              <a:rPr lang="en" sz="1500">
                <a:solidFill>
                  <a:schemeClr val="dk2"/>
                </a:solidFill>
                <a:latin typeface="Google Sans"/>
                <a:ea typeface="Google Sans"/>
                <a:cs typeface="Google Sans"/>
                <a:sym typeface="Google Sans"/>
              </a:rPr>
              <a:t>Data sources</a:t>
            </a:r>
            <a:endParaRPr sz="1500">
              <a:solidFill>
                <a:schemeClr val="dk2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-232409" lvl="0" marL="36576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Google Sans"/>
              <a:buChar char="●"/>
            </a:pPr>
            <a:r>
              <a:rPr lang="en" sz="1500">
                <a:solidFill>
                  <a:schemeClr val="dk2"/>
                </a:solidFill>
                <a:latin typeface="Google Sans"/>
                <a:ea typeface="Google Sans"/>
                <a:cs typeface="Google Sans"/>
                <a:sym typeface="Google Sans"/>
              </a:rPr>
              <a:t>People</a:t>
            </a:r>
            <a:endParaRPr sz="1500">
              <a:solidFill>
                <a:schemeClr val="dk2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-232409" lvl="0" marL="36576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Google Sans"/>
              <a:buChar char="●"/>
            </a:pPr>
            <a:r>
              <a:rPr lang="en" sz="1500">
                <a:solidFill>
                  <a:schemeClr val="dk2"/>
                </a:solidFill>
                <a:latin typeface="Google Sans"/>
                <a:ea typeface="Google Sans"/>
                <a:cs typeface="Google Sans"/>
                <a:sym typeface="Google Sans"/>
              </a:rPr>
              <a:t>Collection</a:t>
            </a:r>
            <a:endParaRPr sz="1500">
              <a:solidFill>
                <a:schemeClr val="dk2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-232409" lvl="0" marL="36576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Google Sans"/>
              <a:buChar char="●"/>
            </a:pPr>
            <a:r>
              <a:rPr lang="en" sz="1500">
                <a:solidFill>
                  <a:schemeClr val="dk2"/>
                </a:solidFill>
                <a:latin typeface="Google Sans"/>
                <a:ea typeface="Google Sans"/>
                <a:cs typeface="Google Sans"/>
                <a:sym typeface="Google Sans"/>
              </a:rPr>
              <a:t>Labeling</a:t>
            </a:r>
            <a:endParaRPr sz="1500">
              <a:solidFill>
                <a:schemeClr val="dk2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369" name="Google Shape;369;p44"/>
          <p:cNvSpPr/>
          <p:nvPr/>
        </p:nvSpPr>
        <p:spPr>
          <a:xfrm>
            <a:off x="4440825" y="1917775"/>
            <a:ext cx="2206500" cy="669000"/>
          </a:xfrm>
          <a:prstGeom prst="chevron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Refinement</a:t>
            </a:r>
            <a:endParaRPr b="1" sz="1700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370" name="Google Shape;370;p44"/>
          <p:cNvSpPr txBox="1"/>
          <p:nvPr/>
        </p:nvSpPr>
        <p:spPr>
          <a:xfrm>
            <a:off x="4440825" y="2763425"/>
            <a:ext cx="1948800" cy="158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Google Sans"/>
              <a:buChar char="●"/>
            </a:pPr>
            <a:r>
              <a:rPr lang="en" sz="15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Processing</a:t>
            </a:r>
            <a:endParaRPr sz="1500"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Google Sans"/>
              <a:buChar char="●"/>
            </a:pPr>
            <a:r>
              <a:rPr lang="en" sz="15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Augmentation</a:t>
            </a:r>
            <a:endParaRPr sz="1500"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Google Sans"/>
              <a:buChar char="●"/>
            </a:pPr>
            <a:r>
              <a:rPr b="1" lang="en" sz="15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Validation</a:t>
            </a:r>
            <a:endParaRPr b="1" sz="1500"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371" name="Google Shape;371;p44"/>
          <p:cNvSpPr/>
          <p:nvPr/>
        </p:nvSpPr>
        <p:spPr>
          <a:xfrm>
            <a:off x="238725" y="1790450"/>
            <a:ext cx="4460150" cy="976625"/>
          </a:xfrm>
          <a:custGeom>
            <a:rect b="b" l="l" r="r" t="t"/>
            <a:pathLst>
              <a:path extrusionOk="0" h="39065" w="178406">
                <a:moveTo>
                  <a:pt x="0" y="0"/>
                </a:moveTo>
                <a:lnTo>
                  <a:pt x="0" y="39065"/>
                </a:lnTo>
                <a:lnTo>
                  <a:pt x="161901" y="36895"/>
                </a:lnTo>
                <a:lnTo>
                  <a:pt x="178406" y="18665"/>
                </a:lnTo>
                <a:lnTo>
                  <a:pt x="164939" y="2605"/>
                </a:lnTo>
                <a:close/>
              </a:path>
            </a:pathLst>
          </a:custGeom>
          <a:solidFill>
            <a:srgbClr val="FFFFFF">
              <a:alpha val="66480"/>
            </a:srgbClr>
          </a:solidFill>
          <a:ln>
            <a:noFill/>
          </a:ln>
        </p:spPr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45"/>
          <p:cNvSpPr txBox="1"/>
          <p:nvPr>
            <p:ph idx="1" type="body"/>
          </p:nvPr>
        </p:nvSpPr>
        <p:spPr>
          <a:xfrm>
            <a:off x="344500" y="1833875"/>
            <a:ext cx="3864600" cy="193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How will you </a:t>
            </a:r>
            <a:r>
              <a:rPr b="1" lang="en">
                <a:solidFill>
                  <a:schemeClr val="dk1"/>
                </a:solidFill>
              </a:rPr>
              <a:t>verify</a:t>
            </a:r>
            <a:r>
              <a:rPr lang="en">
                <a:solidFill>
                  <a:schemeClr val="dk1"/>
                </a:solidFill>
              </a:rPr>
              <a:t> the data you collected?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b="1" lang="en">
                <a:solidFill>
                  <a:schemeClr val="accent3"/>
                </a:solidFill>
              </a:rPr>
              <a:t>Manually</a:t>
            </a:r>
            <a:r>
              <a:rPr lang="en">
                <a:solidFill>
                  <a:schemeClr val="dk1"/>
                </a:solidFill>
              </a:rPr>
              <a:t> (time, cost)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b="1" lang="en">
                <a:solidFill>
                  <a:schemeClr val="accent4"/>
                </a:solidFill>
              </a:rPr>
              <a:t>Automation</a:t>
            </a:r>
            <a:r>
              <a:rPr b="1" lang="en">
                <a:solidFill>
                  <a:schemeClr val="dk1"/>
                </a:solidFill>
              </a:rPr>
              <a:t> </a:t>
            </a:r>
            <a:endParaRPr b="1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Domain expertise</a:t>
            </a:r>
            <a:endParaRPr>
              <a:solidFill>
                <a:schemeClr val="dk1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">
                <a:solidFill>
                  <a:schemeClr val="dk1"/>
                </a:solidFill>
              </a:rPr>
              <a:t>disputes / disagreements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377" name="Google Shape;377;p45"/>
          <p:cNvSpPr txBox="1"/>
          <p:nvPr>
            <p:ph type="title"/>
          </p:nvPr>
        </p:nvSpPr>
        <p:spPr>
          <a:xfrm>
            <a:off x="344500" y="603900"/>
            <a:ext cx="3864600" cy="96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Some data is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/>
              <a:t>unusable</a:t>
            </a:r>
            <a:endParaRPr b="1" i="1"/>
          </a:p>
        </p:txBody>
      </p:sp>
      <p:pic>
        <p:nvPicPr>
          <p:cNvPr id="378" name="Google Shape;378;p45"/>
          <p:cNvPicPr preferRelativeResize="0"/>
          <p:nvPr/>
        </p:nvPicPr>
        <p:blipFill rotWithShape="1">
          <a:blip r:embed="rId3">
            <a:alphaModFix/>
          </a:blip>
          <a:srcRect b="14236" l="0" r="0" t="0"/>
          <a:stretch/>
        </p:blipFill>
        <p:spPr>
          <a:xfrm>
            <a:off x="5555125" y="1436025"/>
            <a:ext cx="2648426" cy="2271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46"/>
          <p:cNvSpPr txBox="1"/>
          <p:nvPr>
            <p:ph type="title"/>
          </p:nvPr>
        </p:nvSpPr>
        <p:spPr>
          <a:xfrm>
            <a:off x="344500" y="603900"/>
            <a:ext cx="7797000" cy="53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Data </a:t>
            </a:r>
            <a:r>
              <a:rPr lang="en"/>
              <a:t>Engineering</a:t>
            </a:r>
            <a:endParaRPr/>
          </a:p>
        </p:txBody>
      </p:sp>
      <p:sp>
        <p:nvSpPr>
          <p:cNvPr id="384" name="Google Shape;384;p46"/>
          <p:cNvSpPr/>
          <p:nvPr/>
        </p:nvSpPr>
        <p:spPr>
          <a:xfrm>
            <a:off x="357925" y="1918000"/>
            <a:ext cx="2396400" cy="669000"/>
          </a:xfrm>
          <a:prstGeom prst="homePlat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Requirements</a:t>
            </a:r>
            <a:endParaRPr b="1" sz="1700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385" name="Google Shape;385;p46"/>
          <p:cNvSpPr txBox="1"/>
          <p:nvPr/>
        </p:nvSpPr>
        <p:spPr>
          <a:xfrm>
            <a:off x="357925" y="2763425"/>
            <a:ext cx="2463300" cy="158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32409" lvl="0" marL="36576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Google Sans"/>
              <a:buChar char="●"/>
            </a:pPr>
            <a:r>
              <a:rPr lang="en" sz="1500">
                <a:solidFill>
                  <a:schemeClr val="dk2"/>
                </a:solidFill>
                <a:latin typeface="Google Sans"/>
                <a:ea typeface="Google Sans"/>
                <a:cs typeface="Google Sans"/>
                <a:sym typeface="Google Sans"/>
              </a:rPr>
              <a:t>Problem definition</a:t>
            </a:r>
            <a:endParaRPr sz="1500">
              <a:solidFill>
                <a:schemeClr val="dk2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-232409" lvl="0" marL="36576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Google Sans"/>
              <a:buChar char="●"/>
            </a:pPr>
            <a:r>
              <a:rPr lang="en" sz="1500">
                <a:solidFill>
                  <a:schemeClr val="dk2"/>
                </a:solidFill>
                <a:latin typeface="Google Sans"/>
                <a:ea typeface="Google Sans"/>
                <a:cs typeface="Google Sans"/>
                <a:sym typeface="Google Sans"/>
              </a:rPr>
              <a:t>Permissions &amp; rights</a:t>
            </a:r>
            <a:endParaRPr sz="1500">
              <a:solidFill>
                <a:schemeClr val="dk2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-232409" lvl="0" marL="36576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Google Sans"/>
              <a:buChar char="●"/>
            </a:pPr>
            <a:r>
              <a:rPr lang="en" sz="1500">
                <a:solidFill>
                  <a:schemeClr val="dk2"/>
                </a:solidFill>
                <a:latin typeface="Google Sans"/>
                <a:ea typeface="Google Sans"/>
                <a:cs typeface="Google Sans"/>
                <a:sym typeface="Google Sans"/>
              </a:rPr>
              <a:t>Machine &amp; human usable format</a:t>
            </a:r>
            <a:endParaRPr sz="1500">
              <a:solidFill>
                <a:schemeClr val="dk2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386" name="Google Shape;386;p46"/>
          <p:cNvSpPr/>
          <p:nvPr/>
        </p:nvSpPr>
        <p:spPr>
          <a:xfrm>
            <a:off x="2492200" y="1917775"/>
            <a:ext cx="2206500" cy="669000"/>
          </a:xfrm>
          <a:prstGeom prst="chevron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Gathering</a:t>
            </a:r>
            <a:endParaRPr b="1" sz="1700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387" name="Google Shape;387;p46"/>
          <p:cNvSpPr txBox="1"/>
          <p:nvPr/>
        </p:nvSpPr>
        <p:spPr>
          <a:xfrm>
            <a:off x="2604300" y="2763425"/>
            <a:ext cx="1792800" cy="158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32409" lvl="0" marL="36576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Google Sans"/>
              <a:buChar char="●"/>
            </a:pPr>
            <a:r>
              <a:rPr lang="en" sz="1500">
                <a:solidFill>
                  <a:schemeClr val="dk2"/>
                </a:solidFill>
                <a:latin typeface="Google Sans"/>
                <a:ea typeface="Google Sans"/>
                <a:cs typeface="Google Sans"/>
                <a:sym typeface="Google Sans"/>
              </a:rPr>
              <a:t>Data sources</a:t>
            </a:r>
            <a:endParaRPr sz="1500">
              <a:solidFill>
                <a:schemeClr val="dk2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-232409" lvl="0" marL="36576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Google Sans"/>
              <a:buChar char="●"/>
            </a:pPr>
            <a:r>
              <a:rPr lang="en" sz="1500">
                <a:solidFill>
                  <a:schemeClr val="dk2"/>
                </a:solidFill>
                <a:latin typeface="Google Sans"/>
                <a:ea typeface="Google Sans"/>
                <a:cs typeface="Google Sans"/>
                <a:sym typeface="Google Sans"/>
              </a:rPr>
              <a:t>People</a:t>
            </a:r>
            <a:endParaRPr sz="1500">
              <a:solidFill>
                <a:schemeClr val="dk2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-232409" lvl="0" marL="36576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Google Sans"/>
              <a:buChar char="●"/>
            </a:pPr>
            <a:r>
              <a:rPr lang="en" sz="1500">
                <a:solidFill>
                  <a:schemeClr val="dk2"/>
                </a:solidFill>
                <a:latin typeface="Google Sans"/>
                <a:ea typeface="Google Sans"/>
                <a:cs typeface="Google Sans"/>
                <a:sym typeface="Google Sans"/>
              </a:rPr>
              <a:t>Collection</a:t>
            </a:r>
            <a:endParaRPr sz="1500">
              <a:solidFill>
                <a:schemeClr val="dk2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-232409" lvl="0" marL="36576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Google Sans"/>
              <a:buChar char="●"/>
            </a:pPr>
            <a:r>
              <a:rPr lang="en" sz="1500">
                <a:solidFill>
                  <a:schemeClr val="dk2"/>
                </a:solidFill>
                <a:latin typeface="Google Sans"/>
                <a:ea typeface="Google Sans"/>
                <a:cs typeface="Google Sans"/>
                <a:sym typeface="Google Sans"/>
              </a:rPr>
              <a:t>Labeling</a:t>
            </a:r>
            <a:endParaRPr sz="1500">
              <a:solidFill>
                <a:schemeClr val="dk2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388" name="Google Shape;388;p46"/>
          <p:cNvSpPr/>
          <p:nvPr/>
        </p:nvSpPr>
        <p:spPr>
          <a:xfrm>
            <a:off x="4440825" y="1917775"/>
            <a:ext cx="2206500" cy="669000"/>
          </a:xfrm>
          <a:prstGeom prst="chevron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Refinement</a:t>
            </a:r>
            <a:endParaRPr b="1" sz="1700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389" name="Google Shape;389;p46"/>
          <p:cNvSpPr txBox="1"/>
          <p:nvPr/>
        </p:nvSpPr>
        <p:spPr>
          <a:xfrm>
            <a:off x="4440825" y="2763425"/>
            <a:ext cx="1948800" cy="158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Google Sans"/>
              <a:buChar char="●"/>
            </a:pPr>
            <a:r>
              <a:rPr lang="en" sz="1500">
                <a:solidFill>
                  <a:schemeClr val="dk2"/>
                </a:solidFill>
                <a:latin typeface="Google Sans"/>
                <a:ea typeface="Google Sans"/>
                <a:cs typeface="Google Sans"/>
                <a:sym typeface="Google Sans"/>
              </a:rPr>
              <a:t>Processing</a:t>
            </a:r>
            <a:endParaRPr sz="1500">
              <a:solidFill>
                <a:schemeClr val="dk2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Google Sans"/>
              <a:buChar char="●"/>
            </a:pPr>
            <a:r>
              <a:rPr lang="en" sz="1500">
                <a:solidFill>
                  <a:schemeClr val="dk2"/>
                </a:solidFill>
                <a:latin typeface="Google Sans"/>
                <a:ea typeface="Google Sans"/>
                <a:cs typeface="Google Sans"/>
                <a:sym typeface="Google Sans"/>
              </a:rPr>
              <a:t>Validation</a:t>
            </a:r>
            <a:endParaRPr sz="1500">
              <a:solidFill>
                <a:schemeClr val="dk2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Google Sans"/>
              <a:buChar char="●"/>
            </a:pPr>
            <a:r>
              <a:rPr lang="en" sz="1500">
                <a:solidFill>
                  <a:schemeClr val="dk2"/>
                </a:solidFill>
                <a:latin typeface="Google Sans"/>
                <a:ea typeface="Google Sans"/>
                <a:cs typeface="Google Sans"/>
                <a:sym typeface="Google Sans"/>
              </a:rPr>
              <a:t>Augmentation</a:t>
            </a:r>
            <a:endParaRPr sz="1500">
              <a:solidFill>
                <a:schemeClr val="dk2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390" name="Google Shape;390;p46"/>
          <p:cNvSpPr/>
          <p:nvPr/>
        </p:nvSpPr>
        <p:spPr>
          <a:xfrm>
            <a:off x="6389669" y="1917775"/>
            <a:ext cx="2396400" cy="669000"/>
          </a:xfrm>
          <a:prstGeom prst="chevron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Sustainment</a:t>
            </a:r>
            <a:endParaRPr b="1" sz="1700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391" name="Google Shape;391;p46"/>
          <p:cNvSpPr txBox="1"/>
          <p:nvPr/>
        </p:nvSpPr>
        <p:spPr>
          <a:xfrm>
            <a:off x="6543325" y="2763425"/>
            <a:ext cx="2076600" cy="158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32409" lvl="0" marL="36576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Google Sans"/>
              <a:buChar char="●"/>
            </a:pPr>
            <a:r>
              <a:rPr lang="en" sz="15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Storage</a:t>
            </a:r>
            <a:endParaRPr sz="1500"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-232409" lvl="0" marL="36576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Google Sans"/>
              <a:buChar char="●"/>
            </a:pPr>
            <a:r>
              <a:rPr lang="en" sz="15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Security</a:t>
            </a:r>
            <a:endParaRPr sz="1500"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-232409" lvl="0" marL="36576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Google Sans"/>
              <a:buChar char="●"/>
            </a:pPr>
            <a:r>
              <a:rPr lang="en" sz="15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Errors</a:t>
            </a:r>
            <a:endParaRPr sz="1500"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-232409" lvl="0" marL="36576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Google Sans"/>
              <a:buChar char="●"/>
            </a:pPr>
            <a:r>
              <a:rPr b="1" lang="en" sz="15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Versioning</a:t>
            </a:r>
            <a:endParaRPr b="1" sz="1500"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392" name="Google Shape;392;p46"/>
          <p:cNvSpPr/>
          <p:nvPr/>
        </p:nvSpPr>
        <p:spPr>
          <a:xfrm>
            <a:off x="238725" y="1790450"/>
            <a:ext cx="6456500" cy="976625"/>
          </a:xfrm>
          <a:custGeom>
            <a:rect b="b" l="l" r="r" t="t"/>
            <a:pathLst>
              <a:path extrusionOk="0" h="39065" w="258260">
                <a:moveTo>
                  <a:pt x="0" y="0"/>
                </a:moveTo>
                <a:lnTo>
                  <a:pt x="0" y="39065"/>
                </a:lnTo>
                <a:lnTo>
                  <a:pt x="236992" y="36895"/>
                </a:lnTo>
                <a:lnTo>
                  <a:pt x="258260" y="18665"/>
                </a:lnTo>
                <a:lnTo>
                  <a:pt x="240464" y="868"/>
                </a:lnTo>
                <a:close/>
              </a:path>
            </a:pathLst>
          </a:custGeom>
          <a:solidFill>
            <a:srgbClr val="FFFFFF">
              <a:alpha val="66480"/>
            </a:srgbClr>
          </a:solidFill>
          <a:ln>
            <a:noFill/>
          </a:ln>
        </p:spPr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47"/>
          <p:cNvSpPr txBox="1"/>
          <p:nvPr>
            <p:ph idx="1" type="body"/>
          </p:nvPr>
        </p:nvSpPr>
        <p:spPr>
          <a:xfrm>
            <a:off x="344500" y="1833875"/>
            <a:ext cx="3864600" cy="193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Missing </a:t>
            </a:r>
            <a:r>
              <a:rPr b="1" lang="en">
                <a:solidFill>
                  <a:schemeClr val="accent4"/>
                </a:solidFill>
              </a:rPr>
              <a:t>demographics</a:t>
            </a:r>
            <a:r>
              <a:rPr lang="en">
                <a:solidFill>
                  <a:schemeClr val="dk1"/>
                </a:solidFill>
              </a:rPr>
              <a:t>?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b="1" lang="en">
                <a:solidFill>
                  <a:schemeClr val="accent4"/>
                </a:solidFill>
              </a:rPr>
              <a:t>Expanding</a:t>
            </a:r>
            <a:r>
              <a:rPr lang="en">
                <a:solidFill>
                  <a:schemeClr val="dk1"/>
                </a:solidFill>
              </a:rPr>
              <a:t> your user-base?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398" name="Google Shape;398;p47"/>
          <p:cNvSpPr txBox="1"/>
          <p:nvPr>
            <p:ph type="title"/>
          </p:nvPr>
        </p:nvSpPr>
        <p:spPr>
          <a:xfrm>
            <a:off x="344500" y="603900"/>
            <a:ext cx="3864600" cy="96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Your dataset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will </a:t>
            </a:r>
            <a:r>
              <a:rPr b="1" i="1" lang="en"/>
              <a:t>evolve</a:t>
            </a:r>
            <a:endParaRPr b="1" i="1"/>
          </a:p>
        </p:txBody>
      </p:sp>
      <p:pic>
        <p:nvPicPr>
          <p:cNvPr id="399" name="Google Shape;399;p47"/>
          <p:cNvPicPr preferRelativeResize="0"/>
          <p:nvPr/>
        </p:nvPicPr>
        <p:blipFill rotWithShape="1">
          <a:blip r:embed="rId3">
            <a:alphaModFix/>
          </a:blip>
          <a:srcRect b="14236" l="0" r="0" t="0"/>
          <a:stretch/>
        </p:blipFill>
        <p:spPr>
          <a:xfrm>
            <a:off x="5354125" y="1264150"/>
            <a:ext cx="3049176" cy="2615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48"/>
          <p:cNvSpPr txBox="1"/>
          <p:nvPr>
            <p:ph type="title"/>
          </p:nvPr>
        </p:nvSpPr>
        <p:spPr>
          <a:xfrm>
            <a:off x="344500" y="603900"/>
            <a:ext cx="7797000" cy="53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Data </a:t>
            </a:r>
            <a:r>
              <a:rPr lang="en"/>
              <a:t>Engineering</a:t>
            </a:r>
            <a:endParaRPr/>
          </a:p>
        </p:txBody>
      </p:sp>
      <p:sp>
        <p:nvSpPr>
          <p:cNvPr id="405" name="Google Shape;405;p48"/>
          <p:cNvSpPr/>
          <p:nvPr/>
        </p:nvSpPr>
        <p:spPr>
          <a:xfrm>
            <a:off x="357925" y="1918000"/>
            <a:ext cx="2396400" cy="669000"/>
          </a:xfrm>
          <a:prstGeom prst="homePlat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Requirements</a:t>
            </a:r>
            <a:endParaRPr b="1" sz="1700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406" name="Google Shape;406;p48"/>
          <p:cNvSpPr txBox="1"/>
          <p:nvPr/>
        </p:nvSpPr>
        <p:spPr>
          <a:xfrm>
            <a:off x="357925" y="2763425"/>
            <a:ext cx="2463300" cy="158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32409" lvl="0" marL="36576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Google Sans"/>
              <a:buChar char="●"/>
            </a:pPr>
            <a:r>
              <a:rPr lang="en" sz="15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Problem definition</a:t>
            </a:r>
            <a:endParaRPr sz="1500"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-232409" lvl="0" marL="36576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Google Sans"/>
              <a:buChar char="●"/>
            </a:pPr>
            <a:r>
              <a:rPr lang="en" sz="15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Permissions &amp; rights</a:t>
            </a:r>
            <a:endParaRPr sz="1500"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-232409" lvl="0" marL="36576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Google Sans"/>
              <a:buChar char="●"/>
            </a:pPr>
            <a:r>
              <a:rPr lang="en" sz="15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Machine &amp; human usable format</a:t>
            </a:r>
            <a:endParaRPr sz="1500"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407" name="Google Shape;407;p48"/>
          <p:cNvSpPr/>
          <p:nvPr/>
        </p:nvSpPr>
        <p:spPr>
          <a:xfrm>
            <a:off x="2492200" y="1917775"/>
            <a:ext cx="2206500" cy="669000"/>
          </a:xfrm>
          <a:prstGeom prst="chevron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Gathering</a:t>
            </a:r>
            <a:endParaRPr b="1" sz="1700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408" name="Google Shape;408;p48"/>
          <p:cNvSpPr txBox="1"/>
          <p:nvPr/>
        </p:nvSpPr>
        <p:spPr>
          <a:xfrm>
            <a:off x="2604300" y="2763425"/>
            <a:ext cx="1792800" cy="158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32409" lvl="0" marL="36576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Google Sans"/>
              <a:buChar char="●"/>
            </a:pPr>
            <a:r>
              <a:rPr lang="en" sz="15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Data sources</a:t>
            </a:r>
            <a:endParaRPr sz="1500"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-232409" lvl="0" marL="36576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Google Sans"/>
              <a:buChar char="●"/>
            </a:pPr>
            <a:r>
              <a:rPr lang="en" sz="15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People</a:t>
            </a:r>
            <a:endParaRPr sz="1500"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-232409" lvl="0" marL="36576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Google Sans"/>
              <a:buChar char="●"/>
            </a:pPr>
            <a:r>
              <a:rPr lang="en" sz="15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Collection</a:t>
            </a:r>
            <a:endParaRPr sz="1500"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-232409" lvl="0" marL="36576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Google Sans"/>
              <a:buChar char="●"/>
            </a:pPr>
            <a:r>
              <a:rPr lang="en" sz="15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Labeling</a:t>
            </a:r>
            <a:endParaRPr sz="1500"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409" name="Google Shape;409;p48"/>
          <p:cNvSpPr/>
          <p:nvPr/>
        </p:nvSpPr>
        <p:spPr>
          <a:xfrm>
            <a:off x="4440825" y="1917775"/>
            <a:ext cx="2206500" cy="669000"/>
          </a:xfrm>
          <a:prstGeom prst="chevron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Refinement</a:t>
            </a:r>
            <a:endParaRPr b="1" sz="1700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410" name="Google Shape;410;p48"/>
          <p:cNvSpPr txBox="1"/>
          <p:nvPr/>
        </p:nvSpPr>
        <p:spPr>
          <a:xfrm>
            <a:off x="4440825" y="2763425"/>
            <a:ext cx="1948800" cy="158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Google Sans"/>
              <a:buChar char="●"/>
            </a:pPr>
            <a:r>
              <a:rPr lang="en" sz="15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Processing</a:t>
            </a:r>
            <a:endParaRPr sz="1500"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Google Sans"/>
              <a:buChar char="●"/>
            </a:pPr>
            <a:r>
              <a:rPr lang="en" sz="15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Validation</a:t>
            </a:r>
            <a:endParaRPr sz="1500"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Google Sans"/>
              <a:buChar char="●"/>
            </a:pPr>
            <a:r>
              <a:rPr lang="en" sz="15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Augmentation</a:t>
            </a:r>
            <a:endParaRPr sz="1500"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411" name="Google Shape;411;p48"/>
          <p:cNvSpPr/>
          <p:nvPr/>
        </p:nvSpPr>
        <p:spPr>
          <a:xfrm>
            <a:off x="6389669" y="1917775"/>
            <a:ext cx="2396400" cy="669000"/>
          </a:xfrm>
          <a:prstGeom prst="chevron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Sustainment</a:t>
            </a:r>
            <a:endParaRPr b="1" sz="1700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412" name="Google Shape;412;p48"/>
          <p:cNvSpPr txBox="1"/>
          <p:nvPr/>
        </p:nvSpPr>
        <p:spPr>
          <a:xfrm>
            <a:off x="6543325" y="2763425"/>
            <a:ext cx="2076600" cy="158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32409" lvl="0" marL="36576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Google Sans"/>
              <a:buChar char="●"/>
            </a:pPr>
            <a:r>
              <a:rPr lang="en" sz="15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Storage</a:t>
            </a:r>
            <a:endParaRPr sz="1500"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-232409" lvl="0" marL="36576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Google Sans"/>
              <a:buChar char="●"/>
            </a:pPr>
            <a:r>
              <a:rPr lang="en" sz="15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Security</a:t>
            </a:r>
            <a:endParaRPr sz="1500"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-232409" lvl="0" marL="36576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Google Sans"/>
              <a:buChar char="●"/>
            </a:pPr>
            <a:r>
              <a:rPr lang="en" sz="15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Errors</a:t>
            </a:r>
            <a:endParaRPr sz="1500"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-232409" lvl="0" marL="36576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Google Sans"/>
              <a:buChar char="●"/>
            </a:pPr>
            <a:r>
              <a:rPr lang="en" sz="15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Versioning</a:t>
            </a:r>
            <a:endParaRPr sz="1500"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49"/>
          <p:cNvSpPr txBox="1"/>
          <p:nvPr>
            <p:ph type="title"/>
          </p:nvPr>
        </p:nvSpPr>
        <p:spPr>
          <a:xfrm>
            <a:off x="962200" y="1671105"/>
            <a:ext cx="78771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Datasets require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significant effort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3"/>
          <p:cNvSpPr/>
          <p:nvPr/>
        </p:nvSpPr>
        <p:spPr>
          <a:xfrm>
            <a:off x="1515850" y="245900"/>
            <a:ext cx="6187200" cy="514500"/>
          </a:xfrm>
          <a:prstGeom prst="rect">
            <a:avLst/>
          </a:prstGeom>
          <a:solidFill>
            <a:schemeClr val="accent1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Original Dataset</a:t>
            </a:r>
            <a:endParaRPr b="1" sz="1600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50"/>
          <p:cNvSpPr txBox="1"/>
          <p:nvPr>
            <p:ph type="title"/>
          </p:nvPr>
        </p:nvSpPr>
        <p:spPr>
          <a:xfrm>
            <a:off x="344500" y="603900"/>
            <a:ext cx="7797000" cy="53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Classifying</a:t>
            </a:r>
            <a:r>
              <a:rPr lang="en"/>
              <a:t> Images</a:t>
            </a:r>
            <a:endParaRPr/>
          </a:p>
        </p:txBody>
      </p:sp>
      <p:pic>
        <p:nvPicPr>
          <p:cNvPr id="423" name="Google Shape;423;p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56425" y="1541325"/>
            <a:ext cx="5631125" cy="3015377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424" name="Google Shape;424;p5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512257" y="2410139"/>
            <a:ext cx="4119465" cy="1277748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FFFFFF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51"/>
          <p:cNvSpPr txBox="1"/>
          <p:nvPr>
            <p:ph idx="1" type="body"/>
          </p:nvPr>
        </p:nvSpPr>
        <p:spPr>
          <a:xfrm>
            <a:off x="683625" y="1291300"/>
            <a:ext cx="8108700" cy="361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Common Objects in Context (</a:t>
            </a:r>
            <a:r>
              <a:rPr b="1" lang="en">
                <a:solidFill>
                  <a:schemeClr val="dk1"/>
                </a:solidFill>
              </a:rPr>
              <a:t>COCO</a:t>
            </a:r>
            <a:r>
              <a:rPr lang="en">
                <a:solidFill>
                  <a:schemeClr val="dk1"/>
                </a:solidFill>
              </a:rPr>
              <a:t>)—</a:t>
            </a:r>
            <a:r>
              <a:rPr b="1" lang="en">
                <a:solidFill>
                  <a:schemeClr val="accent4"/>
                </a:solidFill>
              </a:rPr>
              <a:t>2.5M+</a:t>
            </a:r>
            <a:r>
              <a:rPr lang="en">
                <a:solidFill>
                  <a:schemeClr val="dk1"/>
                </a:solidFill>
              </a:rPr>
              <a:t> segmented images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0" name="Google Shape;430;p51"/>
          <p:cNvSpPr txBox="1"/>
          <p:nvPr>
            <p:ph type="title"/>
          </p:nvPr>
        </p:nvSpPr>
        <p:spPr>
          <a:xfrm>
            <a:off x="344500" y="603900"/>
            <a:ext cx="7797000" cy="53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Detecting</a:t>
            </a:r>
            <a:r>
              <a:rPr lang="en"/>
              <a:t> Objects</a:t>
            </a:r>
            <a:endParaRPr/>
          </a:p>
        </p:txBody>
      </p:sp>
      <p:pic>
        <p:nvPicPr>
          <p:cNvPr id="431" name="Google Shape;431;p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1725" y="2119050"/>
            <a:ext cx="7420550" cy="22540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52"/>
          <p:cNvSpPr txBox="1"/>
          <p:nvPr>
            <p:ph idx="1" type="body"/>
          </p:nvPr>
        </p:nvSpPr>
        <p:spPr>
          <a:xfrm>
            <a:off x="683625" y="1291300"/>
            <a:ext cx="8108700" cy="361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b="1" lang="en">
                <a:solidFill>
                  <a:schemeClr val="dk1"/>
                </a:solidFill>
              </a:rPr>
              <a:t>Waymo</a:t>
            </a:r>
            <a:r>
              <a:rPr lang="en">
                <a:solidFill>
                  <a:schemeClr val="dk1"/>
                </a:solidFill>
              </a:rPr>
              <a:t>—</a:t>
            </a:r>
            <a:r>
              <a:rPr b="1" lang="en">
                <a:solidFill>
                  <a:schemeClr val="accent4"/>
                </a:solidFill>
              </a:rPr>
              <a:t>1,950</a:t>
            </a:r>
            <a:r>
              <a:rPr lang="en">
                <a:solidFill>
                  <a:schemeClr val="dk1"/>
                </a:solidFill>
              </a:rPr>
              <a:t> 20-second driving segments (cameras, LIDAR, labels)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b="1" lang="en">
                <a:solidFill>
                  <a:schemeClr val="dk1"/>
                </a:solidFill>
              </a:rPr>
              <a:t>KITTI 360</a:t>
            </a:r>
            <a:r>
              <a:rPr lang="en">
                <a:solidFill>
                  <a:schemeClr val="dk1"/>
                </a:solidFill>
              </a:rPr>
              <a:t>—</a:t>
            </a:r>
            <a:r>
              <a:rPr b="1" lang="en">
                <a:solidFill>
                  <a:schemeClr val="accent4"/>
                </a:solidFill>
              </a:rPr>
              <a:t>73KM+</a:t>
            </a:r>
            <a:r>
              <a:rPr lang="en">
                <a:solidFill>
                  <a:schemeClr val="dk1"/>
                </a:solidFill>
              </a:rPr>
              <a:t> of annotated driving data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7" name="Google Shape;437;p52"/>
          <p:cNvSpPr txBox="1"/>
          <p:nvPr>
            <p:ph type="title"/>
          </p:nvPr>
        </p:nvSpPr>
        <p:spPr>
          <a:xfrm>
            <a:off x="344500" y="603900"/>
            <a:ext cx="7797000" cy="53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Datasets require </a:t>
            </a:r>
            <a:r>
              <a:rPr b="1" i="1" lang="en">
                <a:solidFill>
                  <a:schemeClr val="dk1"/>
                </a:solidFill>
              </a:rPr>
              <a:t>significant effort</a:t>
            </a:r>
            <a:endParaRPr b="1" i="1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38" name="Google Shape;438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45775" y="2432225"/>
            <a:ext cx="4452450" cy="2226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53"/>
          <p:cNvSpPr txBox="1"/>
          <p:nvPr>
            <p:ph idx="1" type="body"/>
          </p:nvPr>
        </p:nvSpPr>
        <p:spPr>
          <a:xfrm>
            <a:off x="835550" y="1302150"/>
            <a:ext cx="7956600" cy="32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These </a:t>
            </a:r>
            <a:r>
              <a:rPr b="1" lang="en">
                <a:solidFill>
                  <a:schemeClr val="accent4"/>
                </a:solidFill>
              </a:rPr>
              <a:t>massive</a:t>
            </a:r>
            <a:r>
              <a:rPr lang="en">
                <a:solidFill>
                  <a:schemeClr val="dk1"/>
                </a:solidFill>
              </a:rPr>
              <a:t> machine learning datasets are </a:t>
            </a:r>
            <a:r>
              <a:rPr b="1" i="1" lang="en">
                <a:solidFill>
                  <a:schemeClr val="accent1"/>
                </a:solidFill>
              </a:rPr>
              <a:t>constructed by hand</a:t>
            </a:r>
            <a:endParaRPr b="1" i="1">
              <a:solidFill>
                <a:schemeClr val="accent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b="1" lang="en">
                <a:solidFill>
                  <a:schemeClr val="dk1"/>
                </a:solidFill>
              </a:rPr>
              <a:t>Common Voice</a:t>
            </a:r>
            <a:r>
              <a:rPr lang="en">
                <a:solidFill>
                  <a:schemeClr val="dk1"/>
                </a:solidFill>
              </a:rPr>
              <a:t>—</a:t>
            </a:r>
            <a:r>
              <a:rPr b="1" lang="en">
                <a:solidFill>
                  <a:schemeClr val="accent4"/>
                </a:solidFill>
              </a:rPr>
              <a:t>5000+</a:t>
            </a:r>
            <a:r>
              <a:rPr lang="en">
                <a:solidFill>
                  <a:schemeClr val="dk1"/>
                </a:solidFill>
              </a:rPr>
              <a:t> hours of spoken audio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Common Objects in Context (</a:t>
            </a:r>
            <a:r>
              <a:rPr b="1" lang="en">
                <a:solidFill>
                  <a:schemeClr val="dk1"/>
                </a:solidFill>
              </a:rPr>
              <a:t>COCO</a:t>
            </a:r>
            <a:r>
              <a:rPr lang="en">
                <a:solidFill>
                  <a:schemeClr val="dk1"/>
                </a:solidFill>
              </a:rPr>
              <a:t>)—</a:t>
            </a:r>
            <a:r>
              <a:rPr b="1" lang="en">
                <a:solidFill>
                  <a:schemeClr val="accent4"/>
                </a:solidFill>
              </a:rPr>
              <a:t>2.5M+</a:t>
            </a:r>
            <a:r>
              <a:rPr lang="en">
                <a:solidFill>
                  <a:schemeClr val="dk1"/>
                </a:solidFill>
              </a:rPr>
              <a:t> labeled images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b="1" lang="en">
                <a:solidFill>
                  <a:schemeClr val="dk1"/>
                </a:solidFill>
              </a:rPr>
              <a:t>ImageNet</a:t>
            </a:r>
            <a:r>
              <a:rPr lang="en">
                <a:solidFill>
                  <a:schemeClr val="dk1"/>
                </a:solidFill>
              </a:rPr>
              <a:t>—</a:t>
            </a:r>
            <a:r>
              <a:rPr b="1" lang="en">
                <a:solidFill>
                  <a:schemeClr val="accent4"/>
                </a:solidFill>
              </a:rPr>
              <a:t>4M+</a:t>
            </a:r>
            <a:r>
              <a:rPr lang="en">
                <a:solidFill>
                  <a:schemeClr val="dk1"/>
                </a:solidFill>
              </a:rPr>
              <a:t> labeled images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b="1" lang="en">
                <a:solidFill>
                  <a:schemeClr val="dk1"/>
                </a:solidFill>
              </a:rPr>
              <a:t>Waymo—</a:t>
            </a:r>
            <a:r>
              <a:rPr b="1" lang="en">
                <a:solidFill>
                  <a:schemeClr val="accent4"/>
                </a:solidFill>
              </a:rPr>
              <a:t>1,950</a:t>
            </a:r>
            <a:r>
              <a:rPr lang="en">
                <a:solidFill>
                  <a:schemeClr val="dk1"/>
                </a:solidFill>
              </a:rPr>
              <a:t> 20-second driving segments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b="1" lang="en">
                <a:solidFill>
                  <a:schemeClr val="dk1"/>
                </a:solidFill>
              </a:rPr>
              <a:t>KITTI 360</a:t>
            </a:r>
            <a:r>
              <a:rPr lang="en">
                <a:solidFill>
                  <a:schemeClr val="dk1"/>
                </a:solidFill>
              </a:rPr>
              <a:t>—</a:t>
            </a:r>
            <a:r>
              <a:rPr b="1" lang="en">
                <a:solidFill>
                  <a:schemeClr val="accent4"/>
                </a:solidFill>
              </a:rPr>
              <a:t>73KM+</a:t>
            </a:r>
            <a:r>
              <a:rPr lang="en">
                <a:solidFill>
                  <a:schemeClr val="dk1"/>
                </a:solidFill>
              </a:rPr>
              <a:t> of annotated driving data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en">
                <a:solidFill>
                  <a:schemeClr val="dk1"/>
                </a:solidFill>
              </a:rPr>
            </a:b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444" name="Google Shape;444;p53"/>
          <p:cNvSpPr/>
          <p:nvPr/>
        </p:nvSpPr>
        <p:spPr>
          <a:xfrm>
            <a:off x="523800" y="3897750"/>
            <a:ext cx="8096400" cy="629400"/>
          </a:xfrm>
          <a:prstGeom prst="roundRect">
            <a:avLst>
              <a:gd fmla="val 0" name="adj"/>
            </a:avLst>
          </a:prstGeom>
          <a:solidFill>
            <a:schemeClr val="lt2"/>
          </a:solidFill>
          <a:ln>
            <a:noFill/>
          </a:ln>
          <a:effectLst>
            <a:outerShdw blurRad="57150" rotWithShape="0" algn="bl" dir="5400000" dist="19050">
              <a:srgbClr val="000000">
                <a:alpha val="3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Data Engineering:</a:t>
            </a:r>
            <a:r>
              <a:rPr i="1" lang="en" sz="24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 </a:t>
            </a:r>
            <a:r>
              <a:rPr i="1" lang="en" sz="24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How to build your own dataset?</a:t>
            </a:r>
            <a:endParaRPr i="1" sz="2400"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445" name="Google Shape;445;p53"/>
          <p:cNvSpPr txBox="1"/>
          <p:nvPr>
            <p:ph type="title"/>
          </p:nvPr>
        </p:nvSpPr>
        <p:spPr>
          <a:xfrm>
            <a:off x="344500" y="603900"/>
            <a:ext cx="7797000" cy="53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Datasets require </a:t>
            </a:r>
            <a:r>
              <a:rPr b="1" i="1" lang="en">
                <a:solidFill>
                  <a:schemeClr val="dk1"/>
                </a:solidFill>
              </a:rPr>
              <a:t>significant effort</a:t>
            </a:r>
            <a:endParaRPr b="1" i="1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54"/>
          <p:cNvSpPr txBox="1"/>
          <p:nvPr>
            <p:ph type="title"/>
          </p:nvPr>
        </p:nvSpPr>
        <p:spPr>
          <a:xfrm>
            <a:off x="962200" y="1671105"/>
            <a:ext cx="78771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do you build your own datasets for </a:t>
            </a:r>
            <a:r>
              <a:rPr b="1" i="1" lang="en"/>
              <a:t>TinyML</a:t>
            </a:r>
            <a:r>
              <a:rPr lang="en"/>
              <a:t>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4"/>
          <p:cNvSpPr/>
          <p:nvPr/>
        </p:nvSpPr>
        <p:spPr>
          <a:xfrm>
            <a:off x="1515850" y="245900"/>
            <a:ext cx="6187200" cy="514500"/>
          </a:xfrm>
          <a:prstGeom prst="rect">
            <a:avLst/>
          </a:prstGeom>
          <a:solidFill>
            <a:schemeClr val="accent1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Original Dataset</a:t>
            </a:r>
            <a:endParaRPr b="1" sz="1600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14" name="Google Shape;114;p24"/>
          <p:cNvSpPr/>
          <p:nvPr/>
        </p:nvSpPr>
        <p:spPr>
          <a:xfrm>
            <a:off x="1515850" y="926986"/>
            <a:ext cx="4616400" cy="514500"/>
          </a:xfrm>
          <a:prstGeom prst="rect">
            <a:avLst/>
          </a:prstGeom>
          <a:solidFill>
            <a:schemeClr val="accent1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Training Set</a:t>
            </a:r>
            <a:endParaRPr b="1" sz="1600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15" name="Google Shape;115;p24"/>
          <p:cNvSpPr/>
          <p:nvPr/>
        </p:nvSpPr>
        <p:spPr>
          <a:xfrm>
            <a:off x="6131976" y="926986"/>
            <a:ext cx="1570800" cy="514500"/>
          </a:xfrm>
          <a:prstGeom prst="rect">
            <a:avLst/>
          </a:prstGeom>
          <a:solidFill>
            <a:schemeClr val="accent3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Test Set</a:t>
            </a:r>
            <a:endParaRPr b="1" sz="1600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5"/>
          <p:cNvSpPr/>
          <p:nvPr/>
        </p:nvSpPr>
        <p:spPr>
          <a:xfrm>
            <a:off x="1515850" y="245900"/>
            <a:ext cx="6187200" cy="514500"/>
          </a:xfrm>
          <a:prstGeom prst="rect">
            <a:avLst/>
          </a:prstGeom>
          <a:solidFill>
            <a:schemeClr val="accent1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Original Dataset</a:t>
            </a:r>
            <a:endParaRPr b="1" sz="1600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21" name="Google Shape;121;p25"/>
          <p:cNvSpPr/>
          <p:nvPr/>
        </p:nvSpPr>
        <p:spPr>
          <a:xfrm>
            <a:off x="1515850" y="926986"/>
            <a:ext cx="4616400" cy="514500"/>
          </a:xfrm>
          <a:prstGeom prst="rect">
            <a:avLst/>
          </a:prstGeom>
          <a:solidFill>
            <a:schemeClr val="accent1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Training</a:t>
            </a:r>
            <a:r>
              <a:rPr b="1" lang="en" sz="16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 Set</a:t>
            </a:r>
            <a:endParaRPr b="1" sz="1600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22" name="Google Shape;122;p25"/>
          <p:cNvSpPr/>
          <p:nvPr/>
        </p:nvSpPr>
        <p:spPr>
          <a:xfrm>
            <a:off x="6131976" y="926986"/>
            <a:ext cx="1570800" cy="514500"/>
          </a:xfrm>
          <a:prstGeom prst="rect">
            <a:avLst/>
          </a:prstGeom>
          <a:solidFill>
            <a:schemeClr val="accent3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Test Set</a:t>
            </a:r>
            <a:endParaRPr b="1" sz="1600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23" name="Google Shape;123;p25"/>
          <p:cNvSpPr/>
          <p:nvPr/>
        </p:nvSpPr>
        <p:spPr>
          <a:xfrm>
            <a:off x="1515850" y="1608071"/>
            <a:ext cx="3045300" cy="514500"/>
          </a:xfrm>
          <a:prstGeom prst="rect">
            <a:avLst/>
          </a:prstGeom>
          <a:solidFill>
            <a:schemeClr val="accent1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Training Set</a:t>
            </a:r>
            <a:endParaRPr b="1" sz="1600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24" name="Google Shape;124;p25"/>
          <p:cNvSpPr/>
          <p:nvPr/>
        </p:nvSpPr>
        <p:spPr>
          <a:xfrm>
            <a:off x="6117940" y="1608071"/>
            <a:ext cx="1570800" cy="514500"/>
          </a:xfrm>
          <a:prstGeom prst="rect">
            <a:avLst/>
          </a:prstGeom>
          <a:solidFill>
            <a:schemeClr val="accent3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Test Set</a:t>
            </a:r>
            <a:endParaRPr b="1" sz="1600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25" name="Google Shape;125;p25"/>
          <p:cNvSpPr/>
          <p:nvPr/>
        </p:nvSpPr>
        <p:spPr>
          <a:xfrm>
            <a:off x="4547026" y="1608071"/>
            <a:ext cx="1570800" cy="514500"/>
          </a:xfrm>
          <a:prstGeom prst="rect">
            <a:avLst/>
          </a:prstGeom>
          <a:solidFill>
            <a:schemeClr val="accent4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Validation Set</a:t>
            </a:r>
            <a:endParaRPr b="1" sz="1500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6"/>
          <p:cNvSpPr/>
          <p:nvPr/>
        </p:nvSpPr>
        <p:spPr>
          <a:xfrm>
            <a:off x="1515850" y="245900"/>
            <a:ext cx="6187200" cy="514500"/>
          </a:xfrm>
          <a:prstGeom prst="rect">
            <a:avLst/>
          </a:prstGeom>
          <a:solidFill>
            <a:schemeClr val="accent1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Original Dataset</a:t>
            </a:r>
            <a:endParaRPr b="1" sz="1600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31" name="Google Shape;131;p26"/>
          <p:cNvSpPr/>
          <p:nvPr/>
        </p:nvSpPr>
        <p:spPr>
          <a:xfrm>
            <a:off x="1515850" y="926986"/>
            <a:ext cx="4616400" cy="514500"/>
          </a:xfrm>
          <a:prstGeom prst="rect">
            <a:avLst/>
          </a:prstGeom>
          <a:solidFill>
            <a:schemeClr val="accent1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Training Set</a:t>
            </a:r>
            <a:endParaRPr b="1" sz="1600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32" name="Google Shape;132;p26"/>
          <p:cNvSpPr/>
          <p:nvPr/>
        </p:nvSpPr>
        <p:spPr>
          <a:xfrm>
            <a:off x="6131976" y="926986"/>
            <a:ext cx="1570800" cy="514500"/>
          </a:xfrm>
          <a:prstGeom prst="rect">
            <a:avLst/>
          </a:prstGeom>
          <a:solidFill>
            <a:schemeClr val="accent3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Test Set</a:t>
            </a:r>
            <a:endParaRPr b="1" sz="1600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33" name="Google Shape;133;p26"/>
          <p:cNvSpPr/>
          <p:nvPr/>
        </p:nvSpPr>
        <p:spPr>
          <a:xfrm>
            <a:off x="1515850" y="1608071"/>
            <a:ext cx="3045300" cy="514500"/>
          </a:xfrm>
          <a:prstGeom prst="rect">
            <a:avLst/>
          </a:prstGeom>
          <a:solidFill>
            <a:schemeClr val="accent1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Training Set</a:t>
            </a:r>
            <a:endParaRPr b="1" sz="1600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34" name="Google Shape;134;p26"/>
          <p:cNvSpPr/>
          <p:nvPr/>
        </p:nvSpPr>
        <p:spPr>
          <a:xfrm>
            <a:off x="1787239" y="3119557"/>
            <a:ext cx="2502600" cy="6813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EA8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Machine Learning Algorithm</a:t>
            </a:r>
            <a:endParaRPr b="1" sz="1500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35" name="Google Shape;135;p26"/>
          <p:cNvSpPr/>
          <p:nvPr/>
        </p:nvSpPr>
        <p:spPr>
          <a:xfrm>
            <a:off x="3860899" y="2345313"/>
            <a:ext cx="1279200" cy="459000"/>
          </a:xfrm>
          <a:prstGeom prst="uturnArrow">
            <a:avLst>
              <a:gd fmla="val 25000" name="adj1"/>
              <a:gd fmla="val 25000" name="adj2"/>
              <a:gd fmla="val 25000" name="adj3"/>
              <a:gd fmla="val 43750" name="adj4"/>
              <a:gd fmla="val 75000" name="adj5"/>
            </a:avLst>
          </a:prstGeom>
          <a:solidFill>
            <a:schemeClr val="dk2"/>
          </a:solidFill>
          <a:ln>
            <a:noFill/>
          </a:ln>
          <a:effectLst>
            <a:outerShdw blurRad="57150" rotWithShape="0" algn="bl" dir="5400000" dist="19050">
              <a:srgbClr val="000000">
                <a:alpha val="2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26"/>
          <p:cNvSpPr/>
          <p:nvPr/>
        </p:nvSpPr>
        <p:spPr>
          <a:xfrm rot="10800000">
            <a:off x="3819215" y="2769090"/>
            <a:ext cx="1279200" cy="459000"/>
          </a:xfrm>
          <a:prstGeom prst="uturnArrow">
            <a:avLst>
              <a:gd fmla="val 25000" name="adj1"/>
              <a:gd fmla="val 25000" name="adj2"/>
              <a:gd fmla="val 25000" name="adj3"/>
              <a:gd fmla="val 43750" name="adj4"/>
              <a:gd fmla="val 75000" name="adj5"/>
            </a:avLst>
          </a:prstGeom>
          <a:solidFill>
            <a:schemeClr val="dk2"/>
          </a:solidFill>
          <a:ln>
            <a:noFill/>
          </a:ln>
          <a:effectLst>
            <a:outerShdw blurRad="57150" rotWithShape="0" algn="bl" dir="5400000" dist="19050">
              <a:srgbClr val="000000">
                <a:alpha val="2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37" name="Google Shape;137;p26"/>
          <p:cNvCxnSpPr>
            <a:stCxn id="133" idx="2"/>
          </p:cNvCxnSpPr>
          <p:nvPr/>
        </p:nvCxnSpPr>
        <p:spPr>
          <a:xfrm flipH="1">
            <a:off x="3025900" y="2122571"/>
            <a:ext cx="12600" cy="993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38" name="Google Shape;138;p26"/>
          <p:cNvSpPr/>
          <p:nvPr/>
        </p:nvSpPr>
        <p:spPr>
          <a:xfrm>
            <a:off x="3963674" y="2536606"/>
            <a:ext cx="1073700" cy="48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Google Sans"/>
                <a:ea typeface="Google Sans"/>
                <a:cs typeface="Google Sans"/>
                <a:sym typeface="Google Sans"/>
              </a:rPr>
              <a:t>Training, tuning, </a:t>
            </a:r>
            <a:endParaRPr sz="1100"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Google Sans"/>
                <a:ea typeface="Google Sans"/>
                <a:cs typeface="Google Sans"/>
                <a:sym typeface="Google Sans"/>
              </a:rPr>
              <a:t>evaluation</a:t>
            </a:r>
            <a:endParaRPr sz="1100"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39" name="Google Shape;139;p26"/>
          <p:cNvSpPr/>
          <p:nvPr/>
        </p:nvSpPr>
        <p:spPr>
          <a:xfrm>
            <a:off x="6117940" y="1608071"/>
            <a:ext cx="1570800" cy="514500"/>
          </a:xfrm>
          <a:prstGeom prst="rect">
            <a:avLst/>
          </a:prstGeom>
          <a:solidFill>
            <a:schemeClr val="accent3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Test Set</a:t>
            </a:r>
            <a:endParaRPr b="1" sz="1600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40" name="Google Shape;140;p26"/>
          <p:cNvSpPr/>
          <p:nvPr/>
        </p:nvSpPr>
        <p:spPr>
          <a:xfrm>
            <a:off x="4547026" y="1608071"/>
            <a:ext cx="1570800" cy="514500"/>
          </a:xfrm>
          <a:prstGeom prst="rect">
            <a:avLst/>
          </a:prstGeom>
          <a:solidFill>
            <a:schemeClr val="accent4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Validation Set</a:t>
            </a:r>
            <a:endParaRPr b="1" sz="1500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cxnSp>
        <p:nvCxnSpPr>
          <p:cNvPr id="141" name="Google Shape;141;p26"/>
          <p:cNvCxnSpPr>
            <a:stCxn id="140" idx="2"/>
            <a:endCxn id="134" idx="0"/>
          </p:cNvCxnSpPr>
          <p:nvPr/>
        </p:nvCxnSpPr>
        <p:spPr>
          <a:xfrm rot="5400000">
            <a:off x="4142326" y="2270171"/>
            <a:ext cx="1337700" cy="1042500"/>
          </a:xfrm>
          <a:prstGeom prst="bentConnector2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7"/>
          <p:cNvSpPr/>
          <p:nvPr/>
        </p:nvSpPr>
        <p:spPr>
          <a:xfrm>
            <a:off x="1515850" y="245900"/>
            <a:ext cx="6187200" cy="514500"/>
          </a:xfrm>
          <a:prstGeom prst="rect">
            <a:avLst/>
          </a:prstGeom>
          <a:solidFill>
            <a:schemeClr val="accent1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Original Dataset</a:t>
            </a:r>
            <a:endParaRPr b="1" sz="1600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47" name="Google Shape;147;p27"/>
          <p:cNvSpPr/>
          <p:nvPr/>
        </p:nvSpPr>
        <p:spPr>
          <a:xfrm>
            <a:off x="1515850" y="926986"/>
            <a:ext cx="4616400" cy="514500"/>
          </a:xfrm>
          <a:prstGeom prst="rect">
            <a:avLst/>
          </a:prstGeom>
          <a:solidFill>
            <a:schemeClr val="accent1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Training Set</a:t>
            </a:r>
            <a:endParaRPr b="1" sz="1600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48" name="Google Shape;148;p27"/>
          <p:cNvSpPr/>
          <p:nvPr/>
        </p:nvSpPr>
        <p:spPr>
          <a:xfrm>
            <a:off x="6131976" y="926986"/>
            <a:ext cx="1570800" cy="514500"/>
          </a:xfrm>
          <a:prstGeom prst="rect">
            <a:avLst/>
          </a:prstGeom>
          <a:solidFill>
            <a:schemeClr val="accent3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Test Set</a:t>
            </a:r>
            <a:endParaRPr b="1" sz="1600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49" name="Google Shape;149;p27"/>
          <p:cNvSpPr/>
          <p:nvPr/>
        </p:nvSpPr>
        <p:spPr>
          <a:xfrm>
            <a:off x="1515850" y="1608071"/>
            <a:ext cx="3045300" cy="514500"/>
          </a:xfrm>
          <a:prstGeom prst="rect">
            <a:avLst/>
          </a:prstGeom>
          <a:solidFill>
            <a:schemeClr val="accent1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Training Set</a:t>
            </a:r>
            <a:endParaRPr b="1" sz="1600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50" name="Google Shape;150;p27"/>
          <p:cNvSpPr/>
          <p:nvPr/>
        </p:nvSpPr>
        <p:spPr>
          <a:xfrm>
            <a:off x="1787239" y="3119557"/>
            <a:ext cx="2502600" cy="6813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EA8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Machine Learning Algorithm</a:t>
            </a:r>
            <a:endParaRPr b="1" sz="1500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51" name="Google Shape;151;p27"/>
          <p:cNvSpPr/>
          <p:nvPr/>
        </p:nvSpPr>
        <p:spPr>
          <a:xfrm>
            <a:off x="2093077" y="4311792"/>
            <a:ext cx="1890900" cy="486600"/>
          </a:xfrm>
          <a:prstGeom prst="roundRect">
            <a:avLst>
              <a:gd fmla="val 16667" name="adj"/>
            </a:avLst>
          </a:prstGeom>
          <a:solidFill>
            <a:srgbClr val="A51C3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Final Model</a:t>
            </a:r>
            <a:endParaRPr b="1" sz="1600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52" name="Google Shape;152;p27"/>
          <p:cNvSpPr/>
          <p:nvPr/>
        </p:nvSpPr>
        <p:spPr>
          <a:xfrm>
            <a:off x="3860899" y="2345313"/>
            <a:ext cx="1279200" cy="459000"/>
          </a:xfrm>
          <a:prstGeom prst="uturnArrow">
            <a:avLst>
              <a:gd fmla="val 25000" name="adj1"/>
              <a:gd fmla="val 25000" name="adj2"/>
              <a:gd fmla="val 25000" name="adj3"/>
              <a:gd fmla="val 43750" name="adj4"/>
              <a:gd fmla="val 75000" name="adj5"/>
            </a:avLst>
          </a:prstGeom>
          <a:solidFill>
            <a:schemeClr val="dk2"/>
          </a:solidFill>
          <a:ln>
            <a:noFill/>
          </a:ln>
          <a:effectLst>
            <a:outerShdw blurRad="57150" rotWithShape="0" algn="bl" dir="5400000" dist="19050">
              <a:srgbClr val="000000">
                <a:alpha val="2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27"/>
          <p:cNvSpPr/>
          <p:nvPr/>
        </p:nvSpPr>
        <p:spPr>
          <a:xfrm rot="10800000">
            <a:off x="3819215" y="2769090"/>
            <a:ext cx="1279200" cy="459000"/>
          </a:xfrm>
          <a:prstGeom prst="uturnArrow">
            <a:avLst>
              <a:gd fmla="val 25000" name="adj1"/>
              <a:gd fmla="val 25000" name="adj2"/>
              <a:gd fmla="val 25000" name="adj3"/>
              <a:gd fmla="val 43750" name="adj4"/>
              <a:gd fmla="val 75000" name="adj5"/>
            </a:avLst>
          </a:prstGeom>
          <a:solidFill>
            <a:schemeClr val="dk2"/>
          </a:solidFill>
          <a:ln>
            <a:noFill/>
          </a:ln>
          <a:effectLst>
            <a:outerShdw blurRad="57150" rotWithShape="0" algn="bl" dir="5400000" dist="19050">
              <a:srgbClr val="000000">
                <a:alpha val="2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54" name="Google Shape;154;p27"/>
          <p:cNvCxnSpPr>
            <a:stCxn id="149" idx="2"/>
          </p:cNvCxnSpPr>
          <p:nvPr/>
        </p:nvCxnSpPr>
        <p:spPr>
          <a:xfrm flipH="1">
            <a:off x="3025900" y="2122571"/>
            <a:ext cx="12600" cy="993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55" name="Google Shape;155;p27"/>
          <p:cNvCxnSpPr/>
          <p:nvPr/>
        </p:nvCxnSpPr>
        <p:spPr>
          <a:xfrm flipH="1">
            <a:off x="3029499" y="3804247"/>
            <a:ext cx="5400" cy="514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56" name="Google Shape;156;p27"/>
          <p:cNvSpPr/>
          <p:nvPr/>
        </p:nvSpPr>
        <p:spPr>
          <a:xfrm>
            <a:off x="3963674" y="2536606"/>
            <a:ext cx="1073700" cy="48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Google Sans"/>
                <a:ea typeface="Google Sans"/>
                <a:cs typeface="Google Sans"/>
                <a:sym typeface="Google Sans"/>
              </a:rPr>
              <a:t>Training, tuning, </a:t>
            </a:r>
            <a:endParaRPr sz="1100"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Google Sans"/>
                <a:ea typeface="Google Sans"/>
                <a:cs typeface="Google Sans"/>
                <a:sym typeface="Google Sans"/>
              </a:rPr>
              <a:t>evaluation</a:t>
            </a:r>
            <a:endParaRPr sz="1100"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57" name="Google Shape;157;p27"/>
          <p:cNvSpPr/>
          <p:nvPr/>
        </p:nvSpPr>
        <p:spPr>
          <a:xfrm>
            <a:off x="6117940" y="1608071"/>
            <a:ext cx="1570800" cy="514500"/>
          </a:xfrm>
          <a:prstGeom prst="rect">
            <a:avLst/>
          </a:prstGeom>
          <a:solidFill>
            <a:schemeClr val="accent3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Test Set</a:t>
            </a:r>
            <a:endParaRPr b="1" sz="1600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58" name="Google Shape;158;p27"/>
          <p:cNvSpPr/>
          <p:nvPr/>
        </p:nvSpPr>
        <p:spPr>
          <a:xfrm>
            <a:off x="4547026" y="1608071"/>
            <a:ext cx="1570800" cy="514500"/>
          </a:xfrm>
          <a:prstGeom prst="rect">
            <a:avLst/>
          </a:prstGeom>
          <a:solidFill>
            <a:schemeClr val="accent4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Validation Set</a:t>
            </a:r>
            <a:endParaRPr b="1" sz="1500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59" name="Google Shape;159;p27"/>
          <p:cNvSpPr/>
          <p:nvPr/>
        </p:nvSpPr>
        <p:spPr>
          <a:xfrm>
            <a:off x="4970919" y="4023307"/>
            <a:ext cx="1890900" cy="48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Google Sans"/>
                <a:ea typeface="Google Sans"/>
                <a:cs typeface="Google Sans"/>
                <a:sym typeface="Google Sans"/>
              </a:rPr>
              <a:t>Final Performance Estimate</a:t>
            </a:r>
            <a:endParaRPr sz="1300">
              <a:latin typeface="Google Sans"/>
              <a:ea typeface="Google Sans"/>
              <a:cs typeface="Google Sans"/>
              <a:sym typeface="Google Sans"/>
            </a:endParaRPr>
          </a:p>
        </p:txBody>
      </p:sp>
      <p:cxnSp>
        <p:nvCxnSpPr>
          <p:cNvPr id="160" name="Google Shape;160;p27"/>
          <p:cNvCxnSpPr>
            <a:stCxn id="157" idx="2"/>
            <a:endCxn id="151" idx="3"/>
          </p:cNvCxnSpPr>
          <p:nvPr/>
        </p:nvCxnSpPr>
        <p:spPr>
          <a:xfrm rot="5400000">
            <a:off x="4227490" y="1879121"/>
            <a:ext cx="2432400" cy="2919300"/>
          </a:xfrm>
          <a:prstGeom prst="bentConnector2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61" name="Google Shape;161;p27"/>
          <p:cNvCxnSpPr>
            <a:stCxn id="158" idx="2"/>
            <a:endCxn id="150" idx="0"/>
          </p:cNvCxnSpPr>
          <p:nvPr/>
        </p:nvCxnSpPr>
        <p:spPr>
          <a:xfrm rot="5400000">
            <a:off x="4142326" y="2270171"/>
            <a:ext cx="1337700" cy="1042500"/>
          </a:xfrm>
          <a:prstGeom prst="bentConnector2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8"/>
          <p:cNvSpPr/>
          <p:nvPr/>
        </p:nvSpPr>
        <p:spPr>
          <a:xfrm>
            <a:off x="1515850" y="245900"/>
            <a:ext cx="6187200" cy="514500"/>
          </a:xfrm>
          <a:prstGeom prst="rect">
            <a:avLst/>
          </a:prstGeom>
          <a:solidFill>
            <a:schemeClr val="accent1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Original Dataset</a:t>
            </a:r>
            <a:endParaRPr b="1" sz="1600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67" name="Google Shape;167;p28"/>
          <p:cNvSpPr/>
          <p:nvPr/>
        </p:nvSpPr>
        <p:spPr>
          <a:xfrm>
            <a:off x="1515850" y="926986"/>
            <a:ext cx="4616400" cy="514500"/>
          </a:xfrm>
          <a:prstGeom prst="rect">
            <a:avLst/>
          </a:prstGeom>
          <a:solidFill>
            <a:schemeClr val="accent1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Training Set</a:t>
            </a:r>
            <a:endParaRPr b="1" sz="1600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68" name="Google Shape;168;p28"/>
          <p:cNvSpPr/>
          <p:nvPr/>
        </p:nvSpPr>
        <p:spPr>
          <a:xfrm>
            <a:off x="6131976" y="926986"/>
            <a:ext cx="1570800" cy="514500"/>
          </a:xfrm>
          <a:prstGeom prst="rect">
            <a:avLst/>
          </a:prstGeom>
          <a:solidFill>
            <a:schemeClr val="accent3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Test Set</a:t>
            </a:r>
            <a:endParaRPr b="1" sz="1600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69" name="Google Shape;169;p28"/>
          <p:cNvSpPr/>
          <p:nvPr/>
        </p:nvSpPr>
        <p:spPr>
          <a:xfrm>
            <a:off x="1515850" y="1608071"/>
            <a:ext cx="3045300" cy="514500"/>
          </a:xfrm>
          <a:prstGeom prst="rect">
            <a:avLst/>
          </a:prstGeom>
          <a:solidFill>
            <a:schemeClr val="accent1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Training Set</a:t>
            </a:r>
            <a:endParaRPr b="1" sz="1600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70" name="Google Shape;170;p28"/>
          <p:cNvSpPr/>
          <p:nvPr/>
        </p:nvSpPr>
        <p:spPr>
          <a:xfrm>
            <a:off x="1787239" y="3119557"/>
            <a:ext cx="2502600" cy="6813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EA8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Machine Learning Algorithm</a:t>
            </a:r>
            <a:endParaRPr b="1" sz="1500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71" name="Google Shape;171;p28"/>
          <p:cNvSpPr/>
          <p:nvPr/>
        </p:nvSpPr>
        <p:spPr>
          <a:xfrm>
            <a:off x="2093077" y="4311792"/>
            <a:ext cx="1890900" cy="486600"/>
          </a:xfrm>
          <a:prstGeom prst="roundRect">
            <a:avLst>
              <a:gd fmla="val 16667" name="adj"/>
            </a:avLst>
          </a:prstGeom>
          <a:solidFill>
            <a:srgbClr val="A51C3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Final Model</a:t>
            </a:r>
            <a:endParaRPr b="1" sz="1600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72" name="Google Shape;172;p28"/>
          <p:cNvSpPr/>
          <p:nvPr/>
        </p:nvSpPr>
        <p:spPr>
          <a:xfrm>
            <a:off x="3860899" y="2345313"/>
            <a:ext cx="1279200" cy="459000"/>
          </a:xfrm>
          <a:prstGeom prst="uturnArrow">
            <a:avLst>
              <a:gd fmla="val 25000" name="adj1"/>
              <a:gd fmla="val 25000" name="adj2"/>
              <a:gd fmla="val 25000" name="adj3"/>
              <a:gd fmla="val 43750" name="adj4"/>
              <a:gd fmla="val 75000" name="adj5"/>
            </a:avLst>
          </a:prstGeom>
          <a:solidFill>
            <a:schemeClr val="dk2"/>
          </a:solidFill>
          <a:ln>
            <a:noFill/>
          </a:ln>
          <a:effectLst>
            <a:outerShdw blurRad="57150" rotWithShape="0" algn="bl" dir="5400000" dist="19050">
              <a:srgbClr val="000000">
                <a:alpha val="2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28"/>
          <p:cNvSpPr/>
          <p:nvPr/>
        </p:nvSpPr>
        <p:spPr>
          <a:xfrm rot="10800000">
            <a:off x="3819215" y="2769090"/>
            <a:ext cx="1279200" cy="459000"/>
          </a:xfrm>
          <a:prstGeom prst="uturnArrow">
            <a:avLst>
              <a:gd fmla="val 25000" name="adj1"/>
              <a:gd fmla="val 25000" name="adj2"/>
              <a:gd fmla="val 25000" name="adj3"/>
              <a:gd fmla="val 43750" name="adj4"/>
              <a:gd fmla="val 75000" name="adj5"/>
            </a:avLst>
          </a:prstGeom>
          <a:solidFill>
            <a:schemeClr val="dk2"/>
          </a:solidFill>
          <a:ln>
            <a:noFill/>
          </a:ln>
          <a:effectLst>
            <a:outerShdw blurRad="57150" rotWithShape="0" algn="bl" dir="5400000" dist="19050">
              <a:srgbClr val="000000">
                <a:alpha val="2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74" name="Google Shape;174;p28"/>
          <p:cNvCxnSpPr>
            <a:stCxn id="169" idx="2"/>
          </p:cNvCxnSpPr>
          <p:nvPr/>
        </p:nvCxnSpPr>
        <p:spPr>
          <a:xfrm flipH="1">
            <a:off x="3025900" y="2122571"/>
            <a:ext cx="12600" cy="993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75" name="Google Shape;175;p28"/>
          <p:cNvCxnSpPr/>
          <p:nvPr/>
        </p:nvCxnSpPr>
        <p:spPr>
          <a:xfrm flipH="1">
            <a:off x="3029499" y="3804247"/>
            <a:ext cx="5400" cy="514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76" name="Google Shape;176;p28"/>
          <p:cNvSpPr/>
          <p:nvPr/>
        </p:nvSpPr>
        <p:spPr>
          <a:xfrm>
            <a:off x="3963674" y="2536606"/>
            <a:ext cx="1073700" cy="48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Google Sans"/>
                <a:ea typeface="Google Sans"/>
                <a:cs typeface="Google Sans"/>
                <a:sym typeface="Google Sans"/>
              </a:rPr>
              <a:t>Training, tuning, </a:t>
            </a:r>
            <a:endParaRPr sz="1100"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Google Sans"/>
                <a:ea typeface="Google Sans"/>
                <a:cs typeface="Google Sans"/>
                <a:sym typeface="Google Sans"/>
              </a:rPr>
              <a:t>evaluation</a:t>
            </a:r>
            <a:endParaRPr sz="1100"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77" name="Google Shape;177;p28"/>
          <p:cNvSpPr/>
          <p:nvPr/>
        </p:nvSpPr>
        <p:spPr>
          <a:xfrm>
            <a:off x="6117940" y="1608071"/>
            <a:ext cx="1570800" cy="514500"/>
          </a:xfrm>
          <a:prstGeom prst="rect">
            <a:avLst/>
          </a:prstGeom>
          <a:solidFill>
            <a:schemeClr val="accent3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Test Set</a:t>
            </a:r>
            <a:endParaRPr b="1" sz="1600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78" name="Google Shape;178;p28"/>
          <p:cNvSpPr/>
          <p:nvPr/>
        </p:nvSpPr>
        <p:spPr>
          <a:xfrm>
            <a:off x="4547026" y="1608071"/>
            <a:ext cx="1570800" cy="514500"/>
          </a:xfrm>
          <a:prstGeom prst="rect">
            <a:avLst/>
          </a:prstGeom>
          <a:solidFill>
            <a:schemeClr val="accent4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Validation Set</a:t>
            </a:r>
            <a:endParaRPr b="1" sz="1500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79" name="Google Shape;179;p28"/>
          <p:cNvSpPr/>
          <p:nvPr/>
        </p:nvSpPr>
        <p:spPr>
          <a:xfrm>
            <a:off x="4970919" y="4023307"/>
            <a:ext cx="1890900" cy="48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Google Sans"/>
                <a:ea typeface="Google Sans"/>
                <a:cs typeface="Google Sans"/>
                <a:sym typeface="Google Sans"/>
              </a:rPr>
              <a:t>Final Performance Estimate</a:t>
            </a:r>
            <a:endParaRPr sz="1300">
              <a:latin typeface="Google Sans"/>
              <a:ea typeface="Google Sans"/>
              <a:cs typeface="Google Sans"/>
              <a:sym typeface="Google Sans"/>
            </a:endParaRPr>
          </a:p>
        </p:txBody>
      </p:sp>
      <p:cxnSp>
        <p:nvCxnSpPr>
          <p:cNvPr id="180" name="Google Shape;180;p28"/>
          <p:cNvCxnSpPr>
            <a:stCxn id="177" idx="2"/>
            <a:endCxn id="171" idx="3"/>
          </p:cNvCxnSpPr>
          <p:nvPr/>
        </p:nvCxnSpPr>
        <p:spPr>
          <a:xfrm rot="5400000">
            <a:off x="4227490" y="1879121"/>
            <a:ext cx="2432400" cy="2919300"/>
          </a:xfrm>
          <a:prstGeom prst="bentConnector2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81" name="Google Shape;181;p28"/>
          <p:cNvCxnSpPr>
            <a:stCxn id="178" idx="2"/>
            <a:endCxn id="170" idx="0"/>
          </p:cNvCxnSpPr>
          <p:nvPr/>
        </p:nvCxnSpPr>
        <p:spPr>
          <a:xfrm rot="5400000">
            <a:off x="4142326" y="2270171"/>
            <a:ext cx="1337700" cy="1042500"/>
          </a:xfrm>
          <a:prstGeom prst="bentConnector2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82" name="Google Shape;182;p28"/>
          <p:cNvSpPr/>
          <p:nvPr/>
        </p:nvSpPr>
        <p:spPr>
          <a:xfrm>
            <a:off x="1353850" y="156550"/>
            <a:ext cx="6511200" cy="681300"/>
          </a:xfrm>
          <a:prstGeom prst="rect">
            <a:avLst/>
          </a:prstGeom>
          <a:noFill/>
          <a:ln cap="flat" cmpd="sng" w="38100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83" name="Google Shape;183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424748">
            <a:off x="7611320" y="2372998"/>
            <a:ext cx="969361" cy="953125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28"/>
          <p:cNvSpPr/>
          <p:nvPr/>
        </p:nvSpPr>
        <p:spPr>
          <a:xfrm>
            <a:off x="8140025" y="540421"/>
            <a:ext cx="371275" cy="1776475"/>
          </a:xfrm>
          <a:custGeom>
            <a:rect b="b" l="l" r="r" t="t"/>
            <a:pathLst>
              <a:path extrusionOk="0" h="71059" w="14851">
                <a:moveTo>
                  <a:pt x="0" y="7"/>
                </a:moveTo>
                <a:cubicBezTo>
                  <a:pt x="2471" y="1346"/>
                  <a:pt x="14262" y="-3803"/>
                  <a:pt x="14828" y="8039"/>
                </a:cubicBezTo>
                <a:cubicBezTo>
                  <a:pt x="15394" y="19881"/>
                  <a:pt x="5303" y="60556"/>
                  <a:pt x="3398" y="71059"/>
                </a:cubicBezTo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9"/>
          <p:cNvSpPr txBox="1"/>
          <p:nvPr>
            <p:ph type="title"/>
          </p:nvPr>
        </p:nvSpPr>
        <p:spPr>
          <a:xfrm>
            <a:off x="962200" y="1722830"/>
            <a:ext cx="7877100" cy="118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Data Engineering is all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about </a:t>
            </a:r>
            <a:r>
              <a:rPr b="1" lang="en"/>
              <a:t>datasets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inyMLx">
  <a:themeElements>
    <a:clrScheme name="Google Colours">
      <a:dk1>
        <a:srgbClr val="3C4043"/>
      </a:dk1>
      <a:lt1>
        <a:srgbClr val="5F6368"/>
      </a:lt1>
      <a:dk2>
        <a:srgbClr val="BDC1C6"/>
      </a:dk2>
      <a:lt2>
        <a:srgbClr val="F8F9FA"/>
      </a:lt2>
      <a:accent1>
        <a:srgbClr val="4285F4"/>
      </a:accent1>
      <a:accent2>
        <a:srgbClr val="EA4335"/>
      </a:accent2>
      <a:accent3>
        <a:srgbClr val="FBBC05"/>
      </a:accent3>
      <a:accent4>
        <a:srgbClr val="34A853"/>
      </a:accent4>
      <a:accent5>
        <a:srgbClr val="185ABC"/>
      </a:accent5>
      <a:accent6>
        <a:srgbClr val="B31412"/>
      </a:accent6>
      <a:hlink>
        <a:srgbClr val="1A73E8"/>
      </a:hlink>
      <a:folHlink>
        <a:srgbClr val="7B1FA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