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7" y="7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72ffa8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72ffa8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72ffa85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72ffa85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c72ffa85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c72ffa85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c72ffa85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c72ffa85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c3093d8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c3093d8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c3b4678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c3b4678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3b467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3b4678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c3b46788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c3b46788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31b779f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31b779f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31b779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31b779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72ffa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72ffa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c72ffa85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c72ffa85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EdgeImpulse,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75" y="708275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7517100" y="1127975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2422150"/>
            <a:ext cx="2046623" cy="20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475" y="6161125"/>
            <a:ext cx="3417601" cy="34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8425" y="708275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517100" y="6199525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7493700"/>
            <a:ext cx="2046623" cy="20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72925" y="6161125"/>
            <a:ext cx="3417601" cy="341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>
            <a:stCxn id="54" idx="3"/>
            <a:endCxn id="55" idx="2"/>
          </p:cNvCxnSpPr>
          <p:nvPr/>
        </p:nvCxnSpPr>
        <p:spPr>
          <a:xfrm>
            <a:off x="4029575" y="2754875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10770900" y="2754875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3"/>
          <p:cNvCxnSpPr/>
          <p:nvPr/>
        </p:nvCxnSpPr>
        <p:spPr>
          <a:xfrm>
            <a:off x="4524150" y="7826425"/>
            <a:ext cx="2992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65;p13"/>
          <p:cNvCxnSpPr/>
          <p:nvPr/>
        </p:nvCxnSpPr>
        <p:spPr>
          <a:xfrm>
            <a:off x="10771050" y="7826425"/>
            <a:ext cx="2992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4029575" y="275487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67" name="Google Shape;67;p13"/>
          <p:cNvSpPr txBox="1"/>
          <p:nvPr/>
        </p:nvSpPr>
        <p:spPr>
          <a:xfrm>
            <a:off x="4029575" y="782642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68" name="Google Shape;68;p13"/>
          <p:cNvSpPr txBox="1"/>
          <p:nvPr/>
        </p:nvSpPr>
        <p:spPr>
          <a:xfrm>
            <a:off x="10770925" y="275487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sp>
        <p:nvSpPr>
          <p:cNvPr id="69" name="Google Shape;69;p13"/>
          <p:cNvSpPr txBox="1"/>
          <p:nvPr/>
        </p:nvSpPr>
        <p:spPr>
          <a:xfrm>
            <a:off x="10770925" y="782642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 Dataset</a:t>
            </a:r>
            <a:endParaRPr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50" y="2277250"/>
            <a:ext cx="3815347" cy="28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441" y="2886850"/>
            <a:ext cx="3815373" cy="28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052" y="3496462"/>
            <a:ext cx="3815350" cy="28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50" y="4105642"/>
            <a:ext cx="3815349" cy="286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1250" y="4718251"/>
            <a:ext cx="3815351" cy="2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4298200" y="2277250"/>
            <a:ext cx="1570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Field</a:t>
            </a:r>
            <a:endParaRPr sz="2800"/>
          </a:p>
        </p:txBody>
      </p:sp>
      <p:sp>
        <p:nvSpPr>
          <p:cNvPr id="212" name="Google Shape;212;p22"/>
          <p:cNvSpPr txBox="1"/>
          <p:nvPr/>
        </p:nvSpPr>
        <p:spPr>
          <a:xfrm>
            <a:off x="4907800" y="2886850"/>
            <a:ext cx="1570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Field</a:t>
            </a:r>
            <a:endParaRPr sz="2800"/>
          </a:p>
        </p:txBody>
      </p:sp>
      <p:sp>
        <p:nvSpPr>
          <p:cNvPr id="213" name="Google Shape;213;p22"/>
          <p:cNvSpPr txBox="1"/>
          <p:nvPr/>
        </p:nvSpPr>
        <p:spPr>
          <a:xfrm>
            <a:off x="5517400" y="3497750"/>
            <a:ext cx="1570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Field</a:t>
            </a:r>
            <a:endParaRPr sz="2800"/>
          </a:p>
        </p:txBody>
      </p:sp>
      <p:sp>
        <p:nvSpPr>
          <p:cNvPr id="214" name="Google Shape;214;p22"/>
          <p:cNvSpPr txBox="1"/>
          <p:nvPr/>
        </p:nvSpPr>
        <p:spPr>
          <a:xfrm>
            <a:off x="6127000" y="4108650"/>
            <a:ext cx="1570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Dog</a:t>
            </a:r>
            <a:endParaRPr sz="2800"/>
          </a:p>
        </p:txBody>
      </p:sp>
      <p:sp>
        <p:nvSpPr>
          <p:cNvPr id="215" name="Google Shape;215;p22"/>
          <p:cNvSpPr txBox="1"/>
          <p:nvPr/>
        </p:nvSpPr>
        <p:spPr>
          <a:xfrm>
            <a:off x="6736600" y="4719550"/>
            <a:ext cx="1570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Field</a:t>
            </a:r>
            <a:endParaRPr sz="2800"/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9500" y="1670825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/>
          <p:nvPr/>
        </p:nvSpPr>
        <p:spPr>
          <a:xfrm>
            <a:off x="11775700" y="7574575"/>
            <a:ext cx="1940100" cy="1940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cxnSp>
        <p:nvCxnSpPr>
          <p:cNvPr id="218" name="Google Shape;218;p22"/>
          <p:cNvCxnSpPr>
            <a:stCxn id="216" idx="2"/>
            <a:endCxn id="217" idx="0"/>
          </p:cNvCxnSpPr>
          <p:nvPr/>
        </p:nvCxnSpPr>
        <p:spPr>
          <a:xfrm>
            <a:off x="12745750" y="6971488"/>
            <a:ext cx="0" cy="60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22"/>
          <p:cNvSpPr txBox="1"/>
          <p:nvPr/>
        </p:nvSpPr>
        <p:spPr>
          <a:xfrm>
            <a:off x="12745750" y="6840550"/>
            <a:ext cx="1570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</a:t>
            </a:r>
            <a:endParaRPr sz="32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 Dataset</a:t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8089650" y="3381138"/>
            <a:ext cx="1940100" cy="1940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26" name="Google Shape;226;p23"/>
          <p:cNvSpPr/>
          <p:nvPr/>
        </p:nvSpPr>
        <p:spPr>
          <a:xfrm>
            <a:off x="4600150" y="3625038"/>
            <a:ext cx="1940100" cy="14523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Random image</a:t>
            </a:r>
            <a:endParaRPr sz="2400"/>
          </a:p>
        </p:txBody>
      </p:sp>
      <p:cxnSp>
        <p:nvCxnSpPr>
          <p:cNvPr id="227" name="Google Shape;227;p23"/>
          <p:cNvCxnSpPr>
            <a:stCxn id="226" idx="3"/>
            <a:endCxn id="225" idx="2"/>
          </p:cNvCxnSpPr>
          <p:nvPr/>
        </p:nvCxnSpPr>
        <p:spPr>
          <a:xfrm>
            <a:off x="6540250" y="4351188"/>
            <a:ext cx="1549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3"/>
          <p:cNvCxnSpPr/>
          <p:nvPr/>
        </p:nvCxnSpPr>
        <p:spPr>
          <a:xfrm>
            <a:off x="10029750" y="4351188"/>
            <a:ext cx="1549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23"/>
          <p:cNvSpPr txBox="1"/>
          <p:nvPr/>
        </p:nvSpPr>
        <p:spPr>
          <a:xfrm>
            <a:off x="11579150" y="3778488"/>
            <a:ext cx="2108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Always field</a:t>
            </a:r>
            <a:endParaRPr sz="3200"/>
          </a:p>
        </p:txBody>
      </p:sp>
      <p:sp>
        <p:nvSpPr>
          <p:cNvPr id="230" name="Google Shape;230;p23"/>
          <p:cNvSpPr txBox="1"/>
          <p:nvPr/>
        </p:nvSpPr>
        <p:spPr>
          <a:xfrm>
            <a:off x="6845250" y="5637813"/>
            <a:ext cx="45975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99% accuracy!</a:t>
            </a:r>
            <a:endParaRPr sz="3200"/>
          </a:p>
        </p:txBody>
      </p:sp>
      <p:sp>
        <p:nvSpPr>
          <p:cNvPr id="231" name="Google Shape;231;p23"/>
          <p:cNvSpPr txBox="1"/>
          <p:nvPr/>
        </p:nvSpPr>
        <p:spPr>
          <a:xfrm>
            <a:off x="6845250" y="6783213"/>
            <a:ext cx="45975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“Naive classifier”</a:t>
            </a:r>
            <a:endParaRPr sz="32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 Dataset</a:t>
            </a:r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138" y="2315453"/>
            <a:ext cx="10483725" cy="64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Anomaly Detection</a:t>
            </a:r>
            <a:endParaRPr/>
          </a:p>
        </p:txBody>
      </p:sp>
      <p:pic>
        <p:nvPicPr>
          <p:cNvPr id="243" name="Google Shape;2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150" y="2315453"/>
            <a:ext cx="10483725" cy="64824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75" y="3096900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7517100" y="3516600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4810775"/>
            <a:ext cx="2046623" cy="204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4"/>
          <p:cNvCxnSpPr>
            <a:stCxn id="74" idx="3"/>
            <a:endCxn id="75" idx="2"/>
          </p:cNvCxnSpPr>
          <p:nvPr/>
        </p:nvCxnSpPr>
        <p:spPr>
          <a:xfrm>
            <a:off x="4029575" y="5143500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4"/>
          <p:cNvCxnSpPr/>
          <p:nvPr/>
        </p:nvCxnSpPr>
        <p:spPr>
          <a:xfrm>
            <a:off x="10770900" y="5143500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4029575" y="514350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80" name="Google Shape;80;p14"/>
          <p:cNvSpPr txBox="1"/>
          <p:nvPr/>
        </p:nvSpPr>
        <p:spPr>
          <a:xfrm>
            <a:off x="10770925" y="514350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9750" y="3434700"/>
            <a:ext cx="3417601" cy="34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14815250" y="6239725"/>
            <a:ext cx="20466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333333"/>
                </a:solidFill>
                <a:highlight>
                  <a:srgbClr val="FFFFFF"/>
                </a:highlight>
              </a:rPr>
              <a:t>☹️</a:t>
            </a:r>
            <a:endParaRPr sz="100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5368750" y="2559450"/>
            <a:ext cx="7273500" cy="5168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350" y="3096900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9686188" y="3822600"/>
            <a:ext cx="2641800" cy="2641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cxnSp>
        <p:nvCxnSpPr>
          <p:cNvPr id="90" name="Google Shape;90;p15"/>
          <p:cNvCxnSpPr>
            <a:stCxn id="88" idx="3"/>
            <a:endCxn id="91" idx="2"/>
          </p:cNvCxnSpPr>
          <p:nvPr/>
        </p:nvCxnSpPr>
        <p:spPr>
          <a:xfrm>
            <a:off x="3030950" y="5143500"/>
            <a:ext cx="2913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5"/>
          <p:cNvCxnSpPr>
            <a:endCxn id="93" idx="1"/>
          </p:cNvCxnSpPr>
          <p:nvPr/>
        </p:nvCxnSpPr>
        <p:spPr>
          <a:xfrm>
            <a:off x="12346450" y="5143500"/>
            <a:ext cx="192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5"/>
          <p:cNvSpPr txBox="1"/>
          <p:nvPr/>
        </p:nvSpPr>
        <p:spPr>
          <a:xfrm>
            <a:off x="3030950" y="5143500"/>
            <a:ext cx="20466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95" name="Google Shape;95;p15"/>
          <p:cNvSpPr txBox="1"/>
          <p:nvPr/>
        </p:nvSpPr>
        <p:spPr>
          <a:xfrm>
            <a:off x="12432350" y="5143500"/>
            <a:ext cx="22173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8850" y="3434700"/>
            <a:ext cx="3417601" cy="34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5943948" y="3822600"/>
            <a:ext cx="2641800" cy="2641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Extract Features</a:t>
            </a:r>
            <a:endParaRPr sz="3200"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2663" y="5680925"/>
            <a:ext cx="2046623" cy="204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5"/>
          <p:cNvCxnSpPr>
            <a:stCxn id="91" idx="6"/>
            <a:endCxn id="89" idx="2"/>
          </p:cNvCxnSpPr>
          <p:nvPr/>
        </p:nvCxnSpPr>
        <p:spPr>
          <a:xfrm>
            <a:off x="8585748" y="5143500"/>
            <a:ext cx="1100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8" name="Google Shape;98;p15"/>
          <p:cNvGrpSpPr/>
          <p:nvPr/>
        </p:nvGrpSpPr>
        <p:grpSpPr>
          <a:xfrm>
            <a:off x="8693925" y="4219650"/>
            <a:ext cx="884100" cy="696000"/>
            <a:chOff x="7429900" y="2923300"/>
            <a:chExt cx="884100" cy="696000"/>
          </a:xfrm>
        </p:grpSpPr>
        <p:cxnSp>
          <p:nvCxnSpPr>
            <p:cNvPr id="99" name="Google Shape;99;p15"/>
            <p:cNvCxnSpPr/>
            <p:nvPr/>
          </p:nvCxnSpPr>
          <p:spPr>
            <a:xfrm>
              <a:off x="7539675" y="2923300"/>
              <a:ext cx="0" cy="696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5"/>
            <p:cNvCxnSpPr/>
            <p:nvPr/>
          </p:nvCxnSpPr>
          <p:spPr>
            <a:xfrm rot="10800000">
              <a:off x="7429900" y="3545500"/>
              <a:ext cx="884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1" name="Google Shape;101;p15"/>
            <p:cNvSpPr/>
            <p:nvPr/>
          </p:nvSpPr>
          <p:spPr>
            <a:xfrm>
              <a:off x="7635375" y="2996524"/>
              <a:ext cx="600325" cy="518400"/>
            </a:xfrm>
            <a:custGeom>
              <a:avLst/>
              <a:gdLst/>
              <a:ahLst/>
              <a:cxnLst/>
              <a:rect l="l" t="t" r="r" b="b"/>
              <a:pathLst>
                <a:path w="24013" h="20736" extrusionOk="0">
                  <a:moveTo>
                    <a:pt x="0" y="15863"/>
                  </a:moveTo>
                  <a:cubicBezTo>
                    <a:pt x="522" y="14181"/>
                    <a:pt x="1798" y="6583"/>
                    <a:pt x="3132" y="5771"/>
                  </a:cubicBezTo>
                  <a:cubicBezTo>
                    <a:pt x="4466" y="4959"/>
                    <a:pt x="6090" y="11919"/>
                    <a:pt x="8004" y="10991"/>
                  </a:cubicBezTo>
                  <a:cubicBezTo>
                    <a:pt x="9918" y="10063"/>
                    <a:pt x="11948" y="-1421"/>
                    <a:pt x="14616" y="203"/>
                  </a:cubicBezTo>
                  <a:cubicBezTo>
                    <a:pt x="17284" y="1827"/>
                    <a:pt x="22447" y="17314"/>
                    <a:pt x="24013" y="2073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Footer Placeholder 1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75" y="708275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7517100" y="1127975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2422150"/>
            <a:ext cx="2046623" cy="20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475" y="6161125"/>
            <a:ext cx="3417601" cy="34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8425" y="708275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7517100" y="6199525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7493700"/>
            <a:ext cx="2046623" cy="20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72925" y="6161125"/>
            <a:ext cx="3417601" cy="341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6"/>
          <p:cNvCxnSpPr>
            <a:stCxn id="106" idx="3"/>
            <a:endCxn id="107" idx="2"/>
          </p:cNvCxnSpPr>
          <p:nvPr/>
        </p:nvCxnSpPr>
        <p:spPr>
          <a:xfrm>
            <a:off x="4029575" y="2754875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10770900" y="2754875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4524150" y="7826425"/>
            <a:ext cx="2992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10771050" y="7826425"/>
            <a:ext cx="2992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16"/>
          <p:cNvSpPr txBox="1"/>
          <p:nvPr/>
        </p:nvSpPr>
        <p:spPr>
          <a:xfrm>
            <a:off x="4029575" y="275487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119" name="Google Shape;119;p16"/>
          <p:cNvSpPr txBox="1"/>
          <p:nvPr/>
        </p:nvSpPr>
        <p:spPr>
          <a:xfrm>
            <a:off x="4029575" y="782642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120" name="Google Shape;120;p16"/>
          <p:cNvSpPr txBox="1"/>
          <p:nvPr/>
        </p:nvSpPr>
        <p:spPr>
          <a:xfrm>
            <a:off x="10770925" y="275487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sp>
        <p:nvSpPr>
          <p:cNvPr id="121" name="Google Shape;121;p16"/>
          <p:cNvSpPr txBox="1"/>
          <p:nvPr/>
        </p:nvSpPr>
        <p:spPr>
          <a:xfrm>
            <a:off x="10770925" y="7826425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75" y="3096900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7517100" y="3516600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4810775"/>
            <a:ext cx="2046623" cy="204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7"/>
          <p:cNvCxnSpPr>
            <a:stCxn id="126" idx="3"/>
            <a:endCxn id="127" idx="2"/>
          </p:cNvCxnSpPr>
          <p:nvPr/>
        </p:nvCxnSpPr>
        <p:spPr>
          <a:xfrm>
            <a:off x="4029575" y="5143500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10770900" y="5143500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17"/>
          <p:cNvSpPr txBox="1"/>
          <p:nvPr/>
        </p:nvSpPr>
        <p:spPr>
          <a:xfrm>
            <a:off x="4029575" y="514350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132" name="Google Shape;132;p17"/>
          <p:cNvSpPr txBox="1"/>
          <p:nvPr/>
        </p:nvSpPr>
        <p:spPr>
          <a:xfrm>
            <a:off x="10770925" y="514350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9750" y="3434700"/>
            <a:ext cx="3417601" cy="34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75" y="717575"/>
            <a:ext cx="2046600" cy="4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7517100" y="3516600"/>
            <a:ext cx="3253800" cy="32538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 model</a:t>
            </a:r>
            <a:endParaRPr sz="3200"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688" y="4810775"/>
            <a:ext cx="2046623" cy="204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8"/>
          <p:cNvCxnSpPr>
            <a:stCxn id="138" idx="3"/>
            <a:endCxn id="139" idx="2"/>
          </p:cNvCxnSpPr>
          <p:nvPr/>
        </p:nvCxnSpPr>
        <p:spPr>
          <a:xfrm>
            <a:off x="4029575" y="2764175"/>
            <a:ext cx="3487500" cy="2379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8"/>
          <p:cNvCxnSpPr/>
          <p:nvPr/>
        </p:nvCxnSpPr>
        <p:spPr>
          <a:xfrm>
            <a:off x="10770900" y="5143500"/>
            <a:ext cx="3487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18"/>
          <p:cNvSpPr txBox="1"/>
          <p:nvPr/>
        </p:nvSpPr>
        <p:spPr>
          <a:xfrm>
            <a:off x="4029575" y="470265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Collect data</a:t>
            </a:r>
            <a:endParaRPr sz="3200"/>
          </a:p>
        </p:txBody>
      </p:sp>
      <p:sp>
        <p:nvSpPr>
          <p:cNvPr id="144" name="Google Shape;144;p18"/>
          <p:cNvSpPr txBox="1"/>
          <p:nvPr/>
        </p:nvSpPr>
        <p:spPr>
          <a:xfrm>
            <a:off x="10770925" y="5143500"/>
            <a:ext cx="34875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Deploy model</a:t>
            </a:r>
            <a:endParaRPr sz="3200"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9750" y="3434700"/>
            <a:ext cx="3417601" cy="34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475" y="5807925"/>
            <a:ext cx="3417601" cy="341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8"/>
          <p:cNvCxnSpPr>
            <a:stCxn id="146" idx="3"/>
          </p:cNvCxnSpPr>
          <p:nvPr/>
        </p:nvCxnSpPr>
        <p:spPr>
          <a:xfrm rot="10800000" flipH="1">
            <a:off x="4715076" y="5143425"/>
            <a:ext cx="2802000" cy="237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903350" y="2247788"/>
            <a:ext cx="2226600" cy="68103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Dataset</a:t>
            </a:r>
            <a:endParaRPr sz="2400"/>
          </a:p>
        </p:txBody>
      </p:sp>
      <p:sp>
        <p:nvSpPr>
          <p:cNvPr id="153" name="Google Shape;153;p19"/>
          <p:cNvSpPr/>
          <p:nvPr/>
        </p:nvSpPr>
        <p:spPr>
          <a:xfrm>
            <a:off x="6368525" y="2247788"/>
            <a:ext cx="2226600" cy="40311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Training Set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(60%)</a:t>
            </a:r>
            <a:endParaRPr sz="2400"/>
          </a:p>
        </p:txBody>
      </p:sp>
      <p:sp>
        <p:nvSpPr>
          <p:cNvPr id="154" name="Google Shape;154;p19"/>
          <p:cNvSpPr/>
          <p:nvPr/>
        </p:nvSpPr>
        <p:spPr>
          <a:xfrm>
            <a:off x="6368525" y="6278888"/>
            <a:ext cx="2226600" cy="13896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Validation Set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(20%)</a:t>
            </a:r>
            <a:endParaRPr sz="2400"/>
          </a:p>
        </p:txBody>
      </p:sp>
      <p:sp>
        <p:nvSpPr>
          <p:cNvPr id="155" name="Google Shape;155;p19"/>
          <p:cNvSpPr/>
          <p:nvPr/>
        </p:nvSpPr>
        <p:spPr>
          <a:xfrm>
            <a:off x="6368525" y="7980988"/>
            <a:ext cx="2226600" cy="13896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 Set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(20%)</a:t>
            </a:r>
            <a:endParaRPr sz="2400"/>
          </a:p>
        </p:txBody>
      </p:sp>
      <p:sp>
        <p:nvSpPr>
          <p:cNvPr id="156" name="Google Shape;156;p19"/>
          <p:cNvSpPr/>
          <p:nvPr/>
        </p:nvSpPr>
        <p:spPr>
          <a:xfrm>
            <a:off x="11724275" y="3293288"/>
            <a:ext cx="1940100" cy="19401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cxnSp>
        <p:nvCxnSpPr>
          <p:cNvPr id="157" name="Google Shape;157;p19"/>
          <p:cNvCxnSpPr>
            <a:stCxn id="153" idx="3"/>
            <a:endCxn id="156" idx="2"/>
          </p:cNvCxnSpPr>
          <p:nvPr/>
        </p:nvCxnSpPr>
        <p:spPr>
          <a:xfrm>
            <a:off x="8595125" y="4263338"/>
            <a:ext cx="3129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9"/>
          <p:cNvSpPr txBox="1"/>
          <p:nvPr/>
        </p:nvSpPr>
        <p:spPr>
          <a:xfrm>
            <a:off x="8401925" y="3199238"/>
            <a:ext cx="35157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Used to train model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(update parameters)</a:t>
            </a:r>
            <a:endParaRPr sz="2400"/>
          </a:p>
        </p:txBody>
      </p:sp>
      <p:cxnSp>
        <p:nvCxnSpPr>
          <p:cNvPr id="159" name="Google Shape;159;p19"/>
          <p:cNvCxnSpPr>
            <a:endCxn id="156" idx="3"/>
          </p:cNvCxnSpPr>
          <p:nvPr/>
        </p:nvCxnSpPr>
        <p:spPr>
          <a:xfrm rot="10800000" flipH="1">
            <a:off x="8594996" y="4949266"/>
            <a:ext cx="3413400" cy="202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19"/>
          <p:cNvSpPr txBox="1"/>
          <p:nvPr/>
        </p:nvSpPr>
        <p:spPr>
          <a:xfrm>
            <a:off x="8595125" y="4448313"/>
            <a:ext cx="23589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Used to validate model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unseen data</a:t>
            </a:r>
            <a:endParaRPr sz="2400"/>
          </a:p>
        </p:txBody>
      </p:sp>
      <p:sp>
        <p:nvSpPr>
          <p:cNvPr id="161" name="Google Shape;161;p19"/>
          <p:cNvSpPr/>
          <p:nvPr/>
        </p:nvSpPr>
        <p:spPr>
          <a:xfrm>
            <a:off x="15444550" y="3293288"/>
            <a:ext cx="1940100" cy="1940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cxnSp>
        <p:nvCxnSpPr>
          <p:cNvPr id="162" name="Google Shape;162;p19"/>
          <p:cNvCxnSpPr>
            <a:endCxn id="161" idx="2"/>
          </p:cNvCxnSpPr>
          <p:nvPr/>
        </p:nvCxnSpPr>
        <p:spPr>
          <a:xfrm>
            <a:off x="13664350" y="4263338"/>
            <a:ext cx="1780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3" name="Google Shape;163;p19"/>
          <p:cNvSpPr txBox="1"/>
          <p:nvPr/>
        </p:nvSpPr>
        <p:spPr>
          <a:xfrm>
            <a:off x="12515950" y="1879200"/>
            <a:ext cx="4077000" cy="1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Tweak hyperparameters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repeat training until model performs well on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validation data</a:t>
            </a:r>
            <a:endParaRPr sz="2400"/>
          </a:p>
        </p:txBody>
      </p:sp>
      <p:cxnSp>
        <p:nvCxnSpPr>
          <p:cNvPr id="164" name="Google Shape;164;p19"/>
          <p:cNvCxnSpPr>
            <a:stCxn id="155" idx="3"/>
            <a:endCxn id="161" idx="3"/>
          </p:cNvCxnSpPr>
          <p:nvPr/>
        </p:nvCxnSpPr>
        <p:spPr>
          <a:xfrm rot="10800000" flipH="1">
            <a:off x="8595125" y="4949188"/>
            <a:ext cx="7133400" cy="3726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19"/>
          <p:cNvSpPr txBox="1"/>
          <p:nvPr/>
        </p:nvSpPr>
        <p:spPr>
          <a:xfrm>
            <a:off x="11514875" y="7162438"/>
            <a:ext cx="23589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Final test to evaluate model performance</a:t>
            </a:r>
            <a:endParaRPr sz="2400"/>
          </a:p>
        </p:txBody>
      </p:sp>
      <p:sp>
        <p:nvSpPr>
          <p:cNvPr id="166" name="Google Shape;166;p19"/>
          <p:cNvSpPr/>
          <p:nvPr/>
        </p:nvSpPr>
        <p:spPr>
          <a:xfrm>
            <a:off x="3909388" y="4803788"/>
            <a:ext cx="1679700" cy="169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3635925" y="6502100"/>
            <a:ext cx="22266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Randomly divide dataset</a:t>
            </a:r>
            <a:endParaRPr sz="2400"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Holdout Method</a:t>
            </a:r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450" y="2346875"/>
            <a:ext cx="3734826" cy="248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250" y="2648751"/>
            <a:ext cx="3734826" cy="24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7052" y="2953550"/>
            <a:ext cx="3734826" cy="248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5273" y="3258363"/>
            <a:ext cx="3747978" cy="2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12246650" y="3227950"/>
            <a:ext cx="1940100" cy="1940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cxnSp>
        <p:nvCxnSpPr>
          <p:cNvPr id="178" name="Google Shape;178;p20"/>
          <p:cNvCxnSpPr>
            <a:endCxn id="177" idx="2"/>
          </p:cNvCxnSpPr>
          <p:nvPr/>
        </p:nvCxnSpPr>
        <p:spPr>
          <a:xfrm>
            <a:off x="6685550" y="4198000"/>
            <a:ext cx="5561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" name="Google Shape;179;p20"/>
          <p:cNvSpPr txBox="1"/>
          <p:nvPr/>
        </p:nvSpPr>
        <p:spPr>
          <a:xfrm>
            <a:off x="7752150" y="3333100"/>
            <a:ext cx="342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</a:t>
            </a:r>
            <a:endParaRPr sz="3200"/>
          </a:p>
        </p:txBody>
      </p:sp>
      <p:sp>
        <p:nvSpPr>
          <p:cNvPr id="180" name="Google Shape;180;p20"/>
          <p:cNvSpPr txBox="1"/>
          <p:nvPr/>
        </p:nvSpPr>
        <p:spPr>
          <a:xfrm>
            <a:off x="2237050" y="5756800"/>
            <a:ext cx="342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Training Data</a:t>
            </a:r>
            <a:endParaRPr sz="3200"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3537" y="6621700"/>
            <a:ext cx="3734827" cy="248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2237050" y="9109600"/>
            <a:ext cx="342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Test Data</a:t>
            </a:r>
            <a:endParaRPr sz="3200"/>
          </a:p>
        </p:txBody>
      </p:sp>
      <p:cxnSp>
        <p:nvCxnSpPr>
          <p:cNvPr id="183" name="Google Shape;183;p20"/>
          <p:cNvCxnSpPr>
            <a:endCxn id="177" idx="3"/>
          </p:cNvCxnSpPr>
          <p:nvPr/>
        </p:nvCxnSpPr>
        <p:spPr>
          <a:xfrm rot="10800000" flipH="1">
            <a:off x="5972171" y="4883929"/>
            <a:ext cx="6558600" cy="298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4" name="Google Shape;184;p20"/>
          <p:cNvSpPr txBox="1"/>
          <p:nvPr/>
        </p:nvSpPr>
        <p:spPr>
          <a:xfrm>
            <a:off x="7365125" y="5364750"/>
            <a:ext cx="342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Test</a:t>
            </a:r>
            <a:endParaRPr sz="3200"/>
          </a:p>
        </p:txBody>
      </p:sp>
      <p:cxnSp>
        <p:nvCxnSpPr>
          <p:cNvPr id="185" name="Google Shape;185;p20"/>
          <p:cNvCxnSpPr>
            <a:stCxn id="177" idx="6"/>
          </p:cNvCxnSpPr>
          <p:nvPr/>
        </p:nvCxnSpPr>
        <p:spPr>
          <a:xfrm>
            <a:off x="14186750" y="4198000"/>
            <a:ext cx="915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" name="Google Shape;186;p20"/>
          <p:cNvSpPr txBox="1"/>
          <p:nvPr/>
        </p:nvSpPr>
        <p:spPr>
          <a:xfrm>
            <a:off x="15102050" y="3765550"/>
            <a:ext cx="1558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Dog?</a:t>
            </a:r>
            <a:endParaRPr sz="3200"/>
          </a:p>
        </p:txBody>
      </p:sp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623400" y="373025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your data!</a:t>
            </a:r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0124" y="3632220"/>
            <a:ext cx="4537363" cy="302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0124" y="318393"/>
            <a:ext cx="4537341" cy="302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336" y="3632207"/>
            <a:ext cx="4537376" cy="302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5336" y="316575"/>
            <a:ext cx="4537378" cy="30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530" y="6946668"/>
            <a:ext cx="4537341" cy="302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0512" y="3632197"/>
            <a:ext cx="4537376" cy="302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0500" y="316575"/>
            <a:ext cx="4537398" cy="302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5325" y="6946675"/>
            <a:ext cx="4537398" cy="302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400100" y="6946076"/>
            <a:ext cx="4537402" cy="3023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Holdout Method</vt:lpstr>
      <vt:lpstr>Think about your data!</vt:lpstr>
      <vt:lpstr>PowerPoint Presentation</vt:lpstr>
      <vt:lpstr>Balanced Dataset</vt:lpstr>
      <vt:lpstr>Balanced Dataset</vt:lpstr>
      <vt:lpstr>Balanced Dataset</vt:lpstr>
      <vt:lpstr>Anomaly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Shawn Hymel</cp:lastModifiedBy>
  <cp:revision>1</cp:revision>
  <dcterms:modified xsi:type="dcterms:W3CDTF">2022-04-20T20:22:35Z</dcterms:modified>
</cp:coreProperties>
</file>