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Roboto"/>
      <p:regular r:id="rId36"/>
      <p:bold r:id="rId37"/>
      <p:italic r:id="rId38"/>
      <p:boldItalic r:id="rId39"/>
    </p:embeddedFont>
    <p:embeddedFont>
      <p:font typeface="Google Sans"/>
      <p:regular r:id="rId40"/>
      <p:bold r:id="rId41"/>
      <p:italic r:id="rId42"/>
      <p:boldItalic r:id="rId43"/>
    </p:embeddedFont>
    <p:embeddedFont>
      <p:font typeface="Google Sans Medium"/>
      <p:regular r:id="rId44"/>
      <p:bold r:id="rId45"/>
      <p:italic r:id="rId46"/>
      <p:boldItalic r:id="rId47"/>
    </p:embeddedFont>
    <p:embeddedFont>
      <p:font typeface="Montserrat Light"/>
      <p:regular r:id="rId48"/>
      <p:bold r:id="rId49"/>
      <p:italic r:id="rId50"/>
      <p:boldItalic r:id="rId51"/>
    </p:embeddedFont>
    <p:embeddedFont>
      <p:font typeface="Helvetica Neue Light"/>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Vijay Janapa Reddi"/>
  <p:cmAuthor clrIdx="1" id="1" initials="" lastIdx="1" name="Dhilan Ramaprasad"/>
  <p:cmAuthor clrIdx="2" id="2" initials="" lastIdx="1" name="Nicholas Redler"/>
  <p:cmAuthor clrIdx="3" id="3" initials="" lastIdx="1" name="alex none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GoogleSans-regular.fntdata"/><Relationship Id="rId42" Type="http://schemas.openxmlformats.org/officeDocument/2006/relationships/font" Target="fonts/GoogleSans-italic.fntdata"/><Relationship Id="rId41" Type="http://schemas.openxmlformats.org/officeDocument/2006/relationships/font" Target="fonts/GoogleSans-bold.fntdata"/><Relationship Id="rId44" Type="http://schemas.openxmlformats.org/officeDocument/2006/relationships/font" Target="fonts/GoogleSansMedium-regular.fntdata"/><Relationship Id="rId43" Type="http://schemas.openxmlformats.org/officeDocument/2006/relationships/font" Target="fonts/GoogleSans-boldItalic.fntdata"/><Relationship Id="rId46" Type="http://schemas.openxmlformats.org/officeDocument/2006/relationships/font" Target="fonts/GoogleSansMedium-italic.fntdata"/><Relationship Id="rId45" Type="http://schemas.openxmlformats.org/officeDocument/2006/relationships/font" Target="fonts/GoogleSansMedium-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Light-regular.fntdata"/><Relationship Id="rId47" Type="http://schemas.openxmlformats.org/officeDocument/2006/relationships/font" Target="fonts/GoogleSansMedium-boldItalic.fntdata"/><Relationship Id="rId49" Type="http://schemas.openxmlformats.org/officeDocument/2006/relationships/font" Target="fonts/MontserratLigh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Light-boldItalic.fntdata"/><Relationship Id="rId50" Type="http://schemas.openxmlformats.org/officeDocument/2006/relationships/font" Target="fonts/MontserratLight-italic.fntdata"/><Relationship Id="rId53" Type="http://schemas.openxmlformats.org/officeDocument/2006/relationships/font" Target="fonts/HelveticaNeueLight-bold.fntdata"/><Relationship Id="rId52" Type="http://schemas.openxmlformats.org/officeDocument/2006/relationships/font" Target="fonts/HelveticaNeueLight-regular.fntdata"/><Relationship Id="rId11" Type="http://schemas.openxmlformats.org/officeDocument/2006/relationships/slide" Target="slides/slide6.xml"/><Relationship Id="rId55" Type="http://schemas.openxmlformats.org/officeDocument/2006/relationships/font" Target="fonts/HelveticaNeueLight-boldItalic.fntdata"/><Relationship Id="rId10" Type="http://schemas.openxmlformats.org/officeDocument/2006/relationships/slide" Target="slides/slide5.xml"/><Relationship Id="rId54" Type="http://schemas.openxmlformats.org/officeDocument/2006/relationships/font" Target="fonts/HelveticaNeueLigh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1-12T18:52:29.119">
    <p:pos x="6000" y="0"/>
    <p:text>@dhilanramaprasad@college.harvard.edu the rest of the slides need to use our template style. these slides were borrowed from class so they have the pink batter at bottom and are missing the left side bar from our template (https://drive.google.com/drive/u/0/folders/1zZXJKZbOp3-VssizHO8bFPZrJUVUYPd8)</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1-01-19T15:15:30.714">
    <p:pos x="2282" y="1081"/>
    <p:text>@nicholas_redler@harvard.edu @nicholas_redler@g.harvard.edu Fair use?  Links in Slide Description box. 
 We're suggesting students who want to explore further should buy these.  Shows up in the following slide deck, too: https://docs.google.com/presentation/d/14ItqgA66VxmkJ9LU003EcKhvyEhiYnNzVqQYBknvlyE/edit#slide=id.gb47ee64b6c_0_103
_Reassigned to Nicholas Redler_</p:text>
  </p:cm>
  <p:cm authorId="2" idx="1" dt="2021-01-19T14:19:58.631">
    <p:pos x="2282" y="1081"/>
    <p:text>Thanks for checking, these are ok. @alexnones@gmail.com  When the time comes I think FU-ID makes sense?</p:text>
  </p:cm>
  <p:cm authorId="3" idx="1" dt="2021-01-19T15:15:30.714">
    <p:pos x="2282" y="1081"/>
    <p:text>I think FUID makes sense.  Option B: if we are going to show them a lot, how about sending a quick email to the company and asking for permission? I suspect they will be happy with the free publicity and probably give it.  It makes it faster to approve since I don't have to worry about time on screen. But I can also do FUID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WiFi_Module_-_ESP8266_(16730689880).jp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I2C_data_transfer.sv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I2C_data_transfer.sv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I2C_data_transfer.svg"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I2C_data_transfer.sv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I2C_data_transfer.sv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I2C_data_transfer.sv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I2C_data_transfer.sv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I2C_data_transfer.sv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I2C_data_transfer.sv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I2C_data_transfer.sv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tbpl20_NoXxZ0MOSd4og8KnuRs-BxugEhMzBt0F-a68/edit#slide=id.gb6443ea274_0_284"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eeedstudio.com/Grove-I2C-Thermocouple-Amplifier-MCP9600.html" TargetMode="External"/><Relationship Id="rId3" Type="http://schemas.openxmlformats.org/officeDocument/2006/relationships/hyperlink" Target="https://www.seeedstudio.com/Grove-Coulomb-Counter-3-3V-to-5V-LTC2941.html" TargetMode="External"/><Relationship Id="rId4" Type="http://schemas.openxmlformats.org/officeDocument/2006/relationships/hyperlink" Target="https://www.seeedstudio.com/Grove-Optical-Rotary-Encoder-TCUT1600X01.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94db9f9f7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94db9f9f7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ae2062f61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ae2062f61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bb14f7dc31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bb14f7dc31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bb14f7dc31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bb14f7dc31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b64d2bfb0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b64d2bfb0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https://commons.wikimedia.org/wiki/File:WiFi_Module_-_ESP8266_(16730689880).jpg</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b64d2bfae0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b64d2bfae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https://commons.wikimedia.org/wiki/File:I2C_data_transfer.svg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SDA goes low before SCL</a:t>
            </a:r>
            <a:endParaRPr/>
          </a:p>
          <a:p>
            <a:pPr indent="0" lvl="0" marL="0" rtl="0" algn="l">
              <a:spcBef>
                <a:spcPts val="0"/>
              </a:spcBef>
              <a:spcAft>
                <a:spcPts val="0"/>
              </a:spcAft>
              <a:buNone/>
            </a:pPr>
            <a:r>
              <a:rPr lang="en"/>
              <a:t>Stop SDA goes high after SCL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bb14f7dc31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bb14f7dc31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https://commons.wikimedia.org/wiki/File:I2C_data_transfer.svg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SDA goes low before SCL</a:t>
            </a:r>
            <a:endParaRPr/>
          </a:p>
          <a:p>
            <a:pPr indent="0" lvl="0" marL="0" rtl="0" algn="l">
              <a:spcBef>
                <a:spcPts val="0"/>
              </a:spcBef>
              <a:spcAft>
                <a:spcPts val="0"/>
              </a:spcAft>
              <a:buNone/>
            </a:pPr>
            <a:r>
              <a:rPr lang="en"/>
              <a:t>Stop SDA goes high after SCL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bb14f7dc31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bb14f7dc31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https://commons.wikimedia.org/wiki/File:I2C_data_transfer.svg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SDA goes low before SCL</a:t>
            </a:r>
            <a:endParaRPr/>
          </a:p>
          <a:p>
            <a:pPr indent="0" lvl="0" marL="0" rtl="0" algn="l">
              <a:spcBef>
                <a:spcPts val="0"/>
              </a:spcBef>
              <a:spcAft>
                <a:spcPts val="0"/>
              </a:spcAft>
              <a:buNone/>
            </a:pPr>
            <a:r>
              <a:rPr lang="en"/>
              <a:t>Stop SDA goes high after SCL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bb14f7dc31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bb14f7dc31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https://commons.wikimedia.org/wiki/File:I2C_data_transfer.svg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SDA goes low before SCL</a:t>
            </a:r>
            <a:endParaRPr/>
          </a:p>
          <a:p>
            <a:pPr indent="0" lvl="0" marL="0" rtl="0" algn="l">
              <a:spcBef>
                <a:spcPts val="0"/>
              </a:spcBef>
              <a:spcAft>
                <a:spcPts val="0"/>
              </a:spcAft>
              <a:buNone/>
            </a:pPr>
            <a:r>
              <a:rPr lang="en"/>
              <a:t>Stop SDA goes high after SCL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bb14f7dc31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bb14f7dc31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https://commons.wikimedia.org/wiki/File:I2C_data_transfer.svg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SDA goes low before SCL</a:t>
            </a:r>
            <a:endParaRPr/>
          </a:p>
          <a:p>
            <a:pPr indent="0" lvl="0" marL="0" rtl="0" algn="l">
              <a:spcBef>
                <a:spcPts val="0"/>
              </a:spcBef>
              <a:spcAft>
                <a:spcPts val="0"/>
              </a:spcAft>
              <a:buNone/>
            </a:pPr>
            <a:r>
              <a:rPr lang="en"/>
              <a:t>Stop SDA goes high after SCL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bb14f7dc31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bb14f7dc31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https://commons.wikimedia.org/wiki/File:I2C_data_transfer.svg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SDA goes low before SCL</a:t>
            </a:r>
            <a:endParaRPr/>
          </a:p>
          <a:p>
            <a:pPr indent="0" lvl="0" marL="0" rtl="0" algn="l">
              <a:spcBef>
                <a:spcPts val="0"/>
              </a:spcBef>
              <a:spcAft>
                <a:spcPts val="0"/>
              </a:spcAft>
              <a:buNone/>
            </a:pPr>
            <a:r>
              <a:rPr lang="en"/>
              <a:t>Stop SDA goes high after SCL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bb14f7dc31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bb14f7dc31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bb14f7dc31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bb14f7dc31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https://commons.wikimedia.org/wiki/File:I2C_data_transfer.svg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SDA goes low before SCL</a:t>
            </a:r>
            <a:endParaRPr/>
          </a:p>
          <a:p>
            <a:pPr indent="0" lvl="0" marL="0" rtl="0" algn="l">
              <a:spcBef>
                <a:spcPts val="0"/>
              </a:spcBef>
              <a:spcAft>
                <a:spcPts val="0"/>
              </a:spcAft>
              <a:buNone/>
            </a:pPr>
            <a:r>
              <a:rPr lang="en"/>
              <a:t>Stop SDA goes high after SCL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bb14f7dc31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bb14f7dc31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https://commons.wikimedia.org/wiki/File:I2C_data_transfer.svg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SDA goes low before SCL</a:t>
            </a:r>
            <a:endParaRPr/>
          </a:p>
          <a:p>
            <a:pPr indent="0" lvl="0" marL="0" rtl="0" algn="l">
              <a:spcBef>
                <a:spcPts val="0"/>
              </a:spcBef>
              <a:spcAft>
                <a:spcPts val="0"/>
              </a:spcAft>
              <a:buNone/>
            </a:pPr>
            <a:r>
              <a:rPr lang="en"/>
              <a:t>Stop SDA goes high after SCL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bb14f7dc31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bb14f7dc31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https://commons.wikimedia.org/wiki/File:I2C_data_transfer.svg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SDA goes low before SCL</a:t>
            </a:r>
            <a:endParaRPr/>
          </a:p>
          <a:p>
            <a:pPr indent="0" lvl="0" marL="0" rtl="0" algn="l">
              <a:spcBef>
                <a:spcPts val="0"/>
              </a:spcBef>
              <a:spcAft>
                <a:spcPts val="0"/>
              </a:spcAft>
              <a:buNone/>
            </a:pPr>
            <a:r>
              <a:rPr lang="en"/>
              <a:t>Stop SDA goes high after SCL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bb14f7dc31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bb14f7dc31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https://commons.wikimedia.org/wiki/File:I2C_data_transfer.svg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SDA goes low before SCL</a:t>
            </a:r>
            <a:endParaRPr/>
          </a:p>
          <a:p>
            <a:pPr indent="0" lvl="0" marL="0" rtl="0" algn="l">
              <a:spcBef>
                <a:spcPts val="0"/>
              </a:spcBef>
              <a:spcAft>
                <a:spcPts val="0"/>
              </a:spcAft>
              <a:buNone/>
            </a:pPr>
            <a:r>
              <a:rPr lang="en"/>
              <a:t>Stop SDA goes high after SCL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b64d2bfae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b64d2bfae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b64d2bfae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b64d2bfae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b64d2bfae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b64d2bfae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b5a246b78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b5a246b78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b5a246b785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b5a246b785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ae2062f611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ae2062f611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IMU + MCU</a:t>
            </a:r>
            <a:endParaRPr/>
          </a:p>
          <a:p>
            <a:pPr indent="0" lvl="0" marL="0" rtl="0" algn="l">
              <a:spcBef>
                <a:spcPts val="0"/>
              </a:spcBef>
              <a:spcAft>
                <a:spcPts val="0"/>
              </a:spcAft>
              <a:buNone/>
            </a:pPr>
            <a:r>
              <a:rPr lang="en"/>
              <a:t>Fro</a:t>
            </a:r>
            <a:r>
              <a:rPr lang="en"/>
              <a:t>m (</a:t>
            </a:r>
            <a:r>
              <a:rPr lang="en" u="sng">
                <a:solidFill>
                  <a:schemeClr val="hlink"/>
                </a:solidFill>
                <a:hlinkClick r:id="rId2"/>
              </a:rPr>
              <a:t>https://docs.google.com/presentation/d/1tbpl20_NoXxZ0MOSd4og8KnuRs-BxugEhMzBt0F-a68/edit#slide=id.gb6443ea274_0_284</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bb14f7dc31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bb14f7dc31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02124"/>
                </a:solidFill>
                <a:highlight>
                  <a:srgbClr val="FFFFFF"/>
                </a:highlight>
                <a:latin typeface="Roboto"/>
                <a:ea typeface="Roboto"/>
                <a:cs typeface="Roboto"/>
                <a:sym typeface="Roboto"/>
              </a:rPr>
              <a:t>coulomb counters</a:t>
            </a:r>
            <a:r>
              <a:rPr lang="en" sz="1200">
                <a:solidFill>
                  <a:srgbClr val="202124"/>
                </a:solidFill>
                <a:highlight>
                  <a:srgbClr val="FFFFFF"/>
                </a:highlight>
                <a:latin typeface="Roboto"/>
                <a:ea typeface="Roboto"/>
                <a:cs typeface="Roboto"/>
                <a:sym typeface="Roboto"/>
              </a:rPr>
              <a:t> accurately measure and report battery capacity in single cell or multicell handheld applications.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b64d2bfa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b64d2bfa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bb14f7dc31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bb14f7dc31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02124"/>
                </a:solidFill>
                <a:highlight>
                  <a:srgbClr val="FFFFFF"/>
                </a:highlight>
                <a:latin typeface="Roboto"/>
                <a:ea typeface="Roboto"/>
                <a:cs typeface="Roboto"/>
                <a:sym typeface="Roboto"/>
              </a:rPr>
              <a:t>coulomb counters</a:t>
            </a:r>
            <a:r>
              <a:rPr lang="en" sz="1200">
                <a:solidFill>
                  <a:srgbClr val="202124"/>
                </a:solidFill>
                <a:highlight>
                  <a:srgbClr val="FFFFFF"/>
                </a:highlight>
                <a:latin typeface="Roboto"/>
                <a:ea typeface="Roboto"/>
                <a:cs typeface="Roboto"/>
                <a:sym typeface="Roboto"/>
              </a:rPr>
              <a:t> accurately measure and report battery capacity in single cell or multicell handheld applications.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ae2062f61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ae2062f61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Thermocouple amp: </a:t>
            </a:r>
            <a:r>
              <a:rPr lang="en" u="sng">
                <a:solidFill>
                  <a:schemeClr val="hlink"/>
                </a:solidFill>
                <a:hlinkClick r:id="rId2"/>
              </a:rPr>
              <a:t>https://www.seeedstudio.com/Grove-I2C-Thermocouple-Amplifier-MCP9600.html</a:t>
            </a:r>
            <a:r>
              <a:rPr lang="en"/>
              <a:t> </a:t>
            </a:r>
            <a:endParaRPr/>
          </a:p>
          <a:p>
            <a:pPr indent="0" lvl="0" marL="0" rtl="0" algn="l">
              <a:spcBef>
                <a:spcPts val="0"/>
              </a:spcBef>
              <a:spcAft>
                <a:spcPts val="0"/>
              </a:spcAft>
              <a:buNone/>
            </a:pPr>
            <a:r>
              <a:rPr lang="en"/>
              <a:t>Coulomb counter: </a:t>
            </a:r>
            <a:r>
              <a:rPr lang="en" u="sng">
                <a:solidFill>
                  <a:schemeClr val="hlink"/>
                </a:solidFill>
                <a:hlinkClick r:id="rId3"/>
              </a:rPr>
              <a:t>https://www.seeedstudio.com/Grove-Coulomb-Counter-3-3V-to-5V-LTC2941.html</a:t>
            </a:r>
            <a:r>
              <a:rPr lang="en"/>
              <a:t> </a:t>
            </a:r>
            <a:endParaRPr/>
          </a:p>
          <a:p>
            <a:pPr indent="0" lvl="0" marL="0" rtl="0" algn="l">
              <a:spcBef>
                <a:spcPts val="0"/>
              </a:spcBef>
              <a:spcAft>
                <a:spcPts val="0"/>
              </a:spcAft>
              <a:buNone/>
            </a:pPr>
            <a:r>
              <a:rPr lang="en"/>
              <a:t>Rotary </a:t>
            </a:r>
            <a:r>
              <a:rPr lang="en"/>
              <a:t>encoder</a:t>
            </a:r>
            <a:r>
              <a:rPr lang="en"/>
              <a:t>: </a:t>
            </a:r>
            <a:r>
              <a:rPr lang="en" u="sng">
                <a:solidFill>
                  <a:schemeClr val="hlink"/>
                </a:solidFill>
                <a:hlinkClick r:id="rId4"/>
              </a:rPr>
              <a:t>https://www.seeedstudio.com/Grove-Optical-Rotary-Encoder-TCUT1600X01.html</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b64d2bfae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b64d2bfae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b64d2bfae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b64d2bfae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ae2062f6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ae2062f6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e2062f61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ae2062f61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rimson">
  <p:cSld name="CUSTOM">
    <p:bg>
      <p:bgPr>
        <a:solidFill>
          <a:srgbClr val="A51C30"/>
        </a:solidFill>
      </p:bgPr>
    </p:bg>
    <p:spTree>
      <p:nvGrpSpPr>
        <p:cNvPr id="8" name="Shape 8"/>
        <p:cNvGrpSpPr/>
        <p:nvPr/>
      </p:nvGrpSpPr>
      <p:grpSpPr>
        <a:xfrm>
          <a:off x="0" y="0"/>
          <a:ext cx="0" cy="0"/>
          <a:chOff x="0" y="0"/>
          <a:chExt cx="0" cy="0"/>
        </a:xfrm>
      </p:grpSpPr>
      <p:sp>
        <p:nvSpPr>
          <p:cNvPr id="9" name="Google Shape;9;p2"/>
          <p:cNvSpPr/>
          <p:nvPr/>
        </p:nvSpPr>
        <p:spPr>
          <a:xfrm>
            <a:off x="50" y="4524000"/>
            <a:ext cx="9144000" cy="619500"/>
          </a:xfrm>
          <a:prstGeom prst="rect">
            <a:avLst/>
          </a:prstGeom>
          <a:solidFill>
            <a:srgbClr val="FFFFFF"/>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10" name="Google Shape;10;p2"/>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
        <p:nvSpPr>
          <p:cNvPr id="11" name="Google Shape;11;p2"/>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Google Sans"/>
              <a:buNone/>
              <a:defRPr b="0" i="0" sz="44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ox - Orange">
  <p:cSld name="TITLE_2_3_1_1">
    <p:spTree>
      <p:nvGrpSpPr>
        <p:cNvPr id="48" name="Shape 48"/>
        <p:cNvGrpSpPr/>
        <p:nvPr/>
      </p:nvGrpSpPr>
      <p:grpSpPr>
        <a:xfrm>
          <a:off x="0" y="0"/>
          <a:ext cx="0" cy="0"/>
          <a:chOff x="0" y="0"/>
          <a:chExt cx="0" cy="0"/>
        </a:xfrm>
      </p:grpSpPr>
      <p:sp>
        <p:nvSpPr>
          <p:cNvPr id="49" name="Google Shape;49;p11"/>
          <p:cNvSpPr txBox="1"/>
          <p:nvPr>
            <p:ph idx="1" type="body"/>
          </p:nvPr>
        </p:nvSpPr>
        <p:spPr>
          <a:xfrm>
            <a:off x="344500"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
        <p:nvSpPr>
          <p:cNvPr id="50" name="Google Shape;50;p11"/>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51" name="Google Shape;51;p11"/>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52" name="Google Shape;52;p11"/>
          <p:cNvSpPr txBox="1"/>
          <p:nvPr>
            <p:ph type="title"/>
          </p:nvPr>
        </p:nvSpPr>
        <p:spPr>
          <a:xfrm>
            <a:off x="344500" y="603900"/>
            <a:ext cx="7797000" cy="538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53" name="Google Shape;53;p11"/>
          <p:cNvSpPr txBox="1"/>
          <p:nvPr>
            <p:ph idx="2" type="body"/>
          </p:nvPr>
        </p:nvSpPr>
        <p:spPr>
          <a:xfrm>
            <a:off x="4802775"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4" name="Shape 5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screen">
  <p:cSld name="Blank_4">
    <p:spTree>
      <p:nvGrpSpPr>
        <p:cNvPr id="55" name="Shape 55"/>
        <p:cNvGrpSpPr/>
        <p:nvPr/>
      </p:nvGrpSpPr>
      <p:grpSpPr>
        <a:xfrm>
          <a:off x="0" y="0"/>
          <a:ext cx="0" cy="0"/>
          <a:chOff x="0" y="0"/>
          <a:chExt cx="0" cy="0"/>
        </a:xfrm>
      </p:grpSpPr>
      <p:sp>
        <p:nvSpPr>
          <p:cNvPr id="56" name="Google Shape;56;p13"/>
          <p:cNvSpPr txBox="1"/>
          <p:nvPr/>
        </p:nvSpPr>
        <p:spPr>
          <a:xfrm>
            <a:off x="6627000" y="3606900"/>
            <a:ext cx="2517000" cy="15366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Google Sans"/>
                <a:ea typeface="Google Sans"/>
                <a:cs typeface="Google Sans"/>
                <a:sym typeface="Google Sans"/>
              </a:rPr>
              <a:t>Leave space for headshot</a:t>
            </a:r>
            <a:endParaRPr b="1" sz="1700">
              <a:solidFill>
                <a:srgbClr val="FFFFFF"/>
              </a:solidFill>
              <a:latin typeface="Google Sans"/>
              <a:ea typeface="Google Sans"/>
              <a:cs typeface="Google Sans"/>
              <a:sym typeface="Google Sans"/>
            </a:endParaRPr>
          </a:p>
        </p:txBody>
      </p:sp>
      <p:sp>
        <p:nvSpPr>
          <p:cNvPr id="57" name="Google Shape;57;p13"/>
          <p:cNvSpPr/>
          <p:nvPr/>
        </p:nvSpPr>
        <p:spPr>
          <a:xfrm>
            <a:off x="-18050" y="0"/>
            <a:ext cx="91620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sz="3000"/>
              <a:t>Fullscreen</a:t>
            </a:r>
            <a:endParaRPr b="1" sz="3000"/>
          </a:p>
          <a:p>
            <a:pPr indent="0" lvl="0" marL="0" marR="0" rtl="0" algn="ctr">
              <a:lnSpc>
                <a:spcPct val="100000"/>
              </a:lnSpc>
              <a:spcBef>
                <a:spcPts val="0"/>
              </a:spcBef>
              <a:spcAft>
                <a:spcPts val="0"/>
              </a:spcAft>
              <a:buClr>
                <a:srgbClr val="000000"/>
              </a:buClr>
              <a:buSzPts val="1400"/>
              <a:buFont typeface="Arial"/>
              <a:buNone/>
            </a:pPr>
            <a:r>
              <a:rPr b="1" lang="en" sz="3000"/>
              <a:t>Show Presenter</a:t>
            </a:r>
            <a:endParaRPr b="1" i="0" sz="3000" u="none" cap="none" strike="noStrike">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rimson">
  <p:cSld name="TITLE_2_2_1">
    <p:bg>
      <p:bgPr>
        <a:solidFill>
          <a:srgbClr val="F1F3F4"/>
        </a:solidFill>
      </p:bgPr>
    </p:bg>
    <p:spTree>
      <p:nvGrpSpPr>
        <p:cNvPr id="58" name="Shape 58"/>
        <p:cNvGrpSpPr/>
        <p:nvPr/>
      </p:nvGrpSpPr>
      <p:grpSpPr>
        <a:xfrm>
          <a:off x="0" y="0"/>
          <a:ext cx="0" cy="0"/>
          <a:chOff x="0" y="0"/>
          <a:chExt cx="0" cy="0"/>
        </a:xfrm>
      </p:grpSpPr>
      <p:sp>
        <p:nvSpPr>
          <p:cNvPr id="59" name="Google Shape;59;p14"/>
          <p:cNvSpPr/>
          <p:nvPr/>
        </p:nvSpPr>
        <p:spPr>
          <a:xfrm>
            <a:off x="-18050" y="0"/>
            <a:ext cx="4589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4"/>
          <p:cNvSpPr txBox="1"/>
          <p:nvPr>
            <p:ph idx="1" type="body"/>
          </p:nvPr>
        </p:nvSpPr>
        <p:spPr>
          <a:xfrm>
            <a:off x="344501" y="1718700"/>
            <a:ext cx="2976600" cy="2046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
        <p:nvSpPr>
          <p:cNvPr id="61" name="Google Shape;61;p14"/>
          <p:cNvSpPr txBox="1"/>
          <p:nvPr>
            <p:ph type="title"/>
          </p:nvPr>
        </p:nvSpPr>
        <p:spPr>
          <a:xfrm>
            <a:off x="344500" y="603900"/>
            <a:ext cx="3864600" cy="969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9pPr>
          </a:lstStyle>
          <a:p/>
        </p:txBody>
      </p:sp>
      <p:sp>
        <p:nvSpPr>
          <p:cNvPr id="62" name="Google Shape;62;p14"/>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3" name="Google Shape;63;p14"/>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1pPr>
            <a:lvl2pPr indent="-228600" lvl="1" marL="9144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2pPr>
            <a:lvl3pPr indent="-228600" lvl="2" marL="13716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3pPr>
            <a:lvl4pPr indent="-228600" lvl="3" marL="18288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4pPr>
            <a:lvl5pPr indent="-228600" lvl="4" marL="22860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5pPr>
            <a:lvl6pPr indent="-228600" lvl="5" marL="27432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6pPr>
            <a:lvl7pPr indent="-228600" lvl="6" marL="32004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7pPr>
            <a:lvl8pPr indent="-228600" lvl="7" marL="36576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8pPr>
            <a:lvl9pPr indent="-228600" lvl="8" marL="41148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rimson Flip">
  <p:cSld name="TITLE_2_2_1_2">
    <p:bg>
      <p:bgPr>
        <a:solidFill>
          <a:srgbClr val="F1F3F4"/>
        </a:solidFill>
      </p:bgPr>
    </p:bg>
    <p:spTree>
      <p:nvGrpSpPr>
        <p:cNvPr id="64" name="Shape 64"/>
        <p:cNvGrpSpPr/>
        <p:nvPr/>
      </p:nvGrpSpPr>
      <p:grpSpPr>
        <a:xfrm>
          <a:off x="0" y="0"/>
          <a:ext cx="0" cy="0"/>
          <a:chOff x="0" y="0"/>
          <a:chExt cx="0" cy="0"/>
        </a:xfrm>
      </p:grpSpPr>
      <p:sp>
        <p:nvSpPr>
          <p:cNvPr id="65" name="Google Shape;65;p15"/>
          <p:cNvSpPr/>
          <p:nvPr/>
        </p:nvSpPr>
        <p:spPr>
          <a:xfrm>
            <a:off x="-18050" y="0"/>
            <a:ext cx="4589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5"/>
          <p:cNvSpPr txBox="1"/>
          <p:nvPr>
            <p:ph idx="1" type="body"/>
          </p:nvPr>
        </p:nvSpPr>
        <p:spPr>
          <a:xfrm>
            <a:off x="4992701" y="1718700"/>
            <a:ext cx="2976600" cy="2046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
        <p:nvSpPr>
          <p:cNvPr id="67" name="Google Shape;67;p15"/>
          <p:cNvSpPr txBox="1"/>
          <p:nvPr>
            <p:ph type="title"/>
          </p:nvPr>
        </p:nvSpPr>
        <p:spPr>
          <a:xfrm>
            <a:off x="4992700" y="603900"/>
            <a:ext cx="3864600" cy="969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9pPr>
          </a:lstStyle>
          <a:p/>
        </p:txBody>
      </p:sp>
      <p:sp>
        <p:nvSpPr>
          <p:cNvPr id="68" name="Google Shape;68;p15"/>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Orange">
  <p:cSld name="TITLE_2_2_1_1">
    <p:bg>
      <p:bgPr>
        <a:solidFill>
          <a:srgbClr val="F1F3F4"/>
        </a:solidFill>
      </p:bgPr>
    </p:bg>
    <p:spTree>
      <p:nvGrpSpPr>
        <p:cNvPr id="69" name="Shape 69"/>
        <p:cNvGrpSpPr/>
        <p:nvPr/>
      </p:nvGrpSpPr>
      <p:grpSpPr>
        <a:xfrm>
          <a:off x="0" y="0"/>
          <a:ext cx="0" cy="0"/>
          <a:chOff x="0" y="0"/>
          <a:chExt cx="0" cy="0"/>
        </a:xfrm>
      </p:grpSpPr>
      <p:sp>
        <p:nvSpPr>
          <p:cNvPr id="70" name="Google Shape;70;p16"/>
          <p:cNvSpPr/>
          <p:nvPr/>
        </p:nvSpPr>
        <p:spPr>
          <a:xfrm>
            <a:off x="-18050" y="0"/>
            <a:ext cx="4589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6"/>
          <p:cNvSpPr txBox="1"/>
          <p:nvPr>
            <p:ph idx="1" type="body"/>
          </p:nvPr>
        </p:nvSpPr>
        <p:spPr>
          <a:xfrm>
            <a:off x="344501" y="1718700"/>
            <a:ext cx="2976600" cy="2046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
        <p:nvSpPr>
          <p:cNvPr id="72" name="Google Shape;72;p16"/>
          <p:cNvSpPr txBox="1"/>
          <p:nvPr>
            <p:ph type="title"/>
          </p:nvPr>
        </p:nvSpPr>
        <p:spPr>
          <a:xfrm>
            <a:off x="344500" y="603900"/>
            <a:ext cx="3864600" cy="9627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9pPr>
          </a:lstStyle>
          <a:p/>
        </p:txBody>
      </p:sp>
      <p:sp>
        <p:nvSpPr>
          <p:cNvPr id="73" name="Google Shape;73;p16"/>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74" name="Google Shape;74;p16"/>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1pPr>
            <a:lvl2pPr indent="-228600" lvl="1" marL="9144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2pPr>
            <a:lvl3pPr indent="-228600" lvl="2" marL="13716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3pPr>
            <a:lvl4pPr indent="-228600" lvl="3" marL="18288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4pPr>
            <a:lvl5pPr indent="-228600" lvl="4" marL="22860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5pPr>
            <a:lvl6pPr indent="-228600" lvl="5" marL="27432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6pPr>
            <a:lvl7pPr indent="-228600" lvl="6" marL="32004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7pPr>
            <a:lvl8pPr indent="-228600" lvl="7" marL="36576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8pPr>
            <a:lvl9pPr indent="-228600" lvl="8" marL="4114800" marR="0" rtl="0" algn="l">
              <a:lnSpc>
                <a:spcPct val="100000"/>
              </a:lnSpc>
              <a:spcBef>
                <a:spcPts val="0"/>
              </a:spcBef>
              <a:spcAft>
                <a:spcPts val="0"/>
              </a:spcAft>
              <a:buClr>
                <a:srgbClr val="000000"/>
              </a:buClr>
              <a:buSzPts val="1100"/>
              <a:buFont typeface="Google Sans"/>
              <a:buNone/>
              <a:defRPr i="0" sz="600" u="none" cap="none" strike="noStrike">
                <a:solidFill>
                  <a:srgbClr val="000000"/>
                </a:solidFill>
                <a:latin typeface="Google Sans"/>
                <a:ea typeface="Google Sans"/>
                <a:cs typeface="Google Sans"/>
                <a:sym typeface="Google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Orange Flip">
  <p:cSld name="TITLE_2_2_1_1_1">
    <p:bg>
      <p:bgPr>
        <a:solidFill>
          <a:srgbClr val="F1F3F4"/>
        </a:solidFill>
      </p:bgPr>
    </p:bg>
    <p:spTree>
      <p:nvGrpSpPr>
        <p:cNvPr id="75" name="Shape 75"/>
        <p:cNvGrpSpPr/>
        <p:nvPr/>
      </p:nvGrpSpPr>
      <p:grpSpPr>
        <a:xfrm>
          <a:off x="0" y="0"/>
          <a:ext cx="0" cy="0"/>
          <a:chOff x="0" y="0"/>
          <a:chExt cx="0" cy="0"/>
        </a:xfrm>
      </p:grpSpPr>
      <p:sp>
        <p:nvSpPr>
          <p:cNvPr id="76" name="Google Shape;76;p17"/>
          <p:cNvSpPr/>
          <p:nvPr/>
        </p:nvSpPr>
        <p:spPr>
          <a:xfrm>
            <a:off x="-18050" y="0"/>
            <a:ext cx="4589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7"/>
          <p:cNvSpPr txBox="1"/>
          <p:nvPr>
            <p:ph idx="1" type="body"/>
          </p:nvPr>
        </p:nvSpPr>
        <p:spPr>
          <a:xfrm>
            <a:off x="4992701" y="1718700"/>
            <a:ext cx="2976600" cy="2046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
        <p:nvSpPr>
          <p:cNvPr id="78" name="Google Shape;78;p17"/>
          <p:cNvSpPr txBox="1"/>
          <p:nvPr>
            <p:ph type="title"/>
          </p:nvPr>
        </p:nvSpPr>
        <p:spPr>
          <a:xfrm>
            <a:off x="4992700" y="603900"/>
            <a:ext cx="3864600" cy="9627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9pPr>
          </a:lstStyle>
          <a:p/>
        </p:txBody>
      </p:sp>
      <p:sp>
        <p:nvSpPr>
          <p:cNvPr id="79" name="Google Shape;79;p17"/>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Blank">
  <p:cSld name="Blank_3">
    <p:bg>
      <p:bgPr>
        <a:solidFill>
          <a:srgbClr val="F1F3F4"/>
        </a:solidFill>
      </p:bgPr>
    </p:bg>
    <p:spTree>
      <p:nvGrpSpPr>
        <p:cNvPr id="80" name="Shape 80"/>
        <p:cNvGrpSpPr/>
        <p:nvPr/>
      </p:nvGrpSpPr>
      <p:grpSpPr>
        <a:xfrm>
          <a:off x="0" y="0"/>
          <a:ext cx="0" cy="0"/>
          <a:chOff x="0" y="0"/>
          <a:chExt cx="0" cy="0"/>
        </a:xfrm>
      </p:grpSpPr>
      <p:sp>
        <p:nvSpPr>
          <p:cNvPr id="81" name="Google Shape;81;p18"/>
          <p:cNvSpPr/>
          <p:nvPr/>
        </p:nvSpPr>
        <p:spPr>
          <a:xfrm>
            <a:off x="-18050" y="0"/>
            <a:ext cx="4589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Crimson">
  <p:cSld name="CUSTOM_2_1_1">
    <p:bg>
      <p:bgPr>
        <a:solidFill>
          <a:srgbClr val="FFFFFF"/>
        </a:solidFill>
      </p:bgPr>
    </p:bg>
    <p:spTree>
      <p:nvGrpSpPr>
        <p:cNvPr id="82" name="Shape 82"/>
        <p:cNvGrpSpPr/>
        <p:nvPr/>
      </p:nvGrpSpPr>
      <p:grpSpPr>
        <a:xfrm>
          <a:off x="0" y="0"/>
          <a:ext cx="0" cy="0"/>
          <a:chOff x="0" y="0"/>
          <a:chExt cx="0" cy="0"/>
        </a:xfrm>
      </p:grpSpPr>
      <p:sp>
        <p:nvSpPr>
          <p:cNvPr id="83" name="Google Shape;83;p19"/>
          <p:cNvSpPr txBox="1"/>
          <p:nvPr>
            <p:ph type="title"/>
          </p:nvPr>
        </p:nvSpPr>
        <p:spPr>
          <a:xfrm>
            <a:off x="392925" y="1049175"/>
            <a:ext cx="7831200" cy="1935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None/>
              <a:defRPr sz="5500">
                <a:solidFill>
                  <a:srgbClr val="3C4043"/>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4" name="Google Shape;84;p19"/>
          <p:cNvSpPr/>
          <p:nvPr/>
        </p:nvSpPr>
        <p:spPr>
          <a:xfrm>
            <a:off x="522575" y="3458700"/>
            <a:ext cx="465900" cy="94500"/>
          </a:xfrm>
          <a:prstGeom prst="roundRect">
            <a:avLst>
              <a:gd fmla="val 50000" name="adj"/>
            </a:avLst>
          </a:prstGeom>
          <a:solidFill>
            <a:srgbClr val="A51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9"/>
          <p:cNvSpPr txBox="1"/>
          <p:nvPr>
            <p:ph idx="1" type="subTitle"/>
          </p:nvPr>
        </p:nvSpPr>
        <p:spPr>
          <a:xfrm>
            <a:off x="422950" y="3714075"/>
            <a:ext cx="78312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800">
                <a:solidFill>
                  <a:srgbClr val="9AA0A6"/>
                </a:solidFill>
                <a:latin typeface="Google Sans"/>
                <a:ea typeface="Google Sans"/>
                <a:cs typeface="Google Sans"/>
                <a:sym typeface="Google Sans"/>
              </a:defRPr>
            </a:lvl1pPr>
            <a:lvl2pPr lvl="1" rtl="0">
              <a:spcBef>
                <a:spcPts val="2200"/>
              </a:spcBef>
              <a:spcAft>
                <a:spcPts val="0"/>
              </a:spcAft>
              <a:buNone/>
              <a:defRPr sz="1800"/>
            </a:lvl2pPr>
            <a:lvl3pPr lvl="2" rtl="0">
              <a:spcBef>
                <a:spcPts val="2200"/>
              </a:spcBef>
              <a:spcAft>
                <a:spcPts val="0"/>
              </a:spcAft>
              <a:buNone/>
              <a:defRPr sz="1800"/>
            </a:lvl3pPr>
            <a:lvl4pPr lvl="3" rtl="0">
              <a:spcBef>
                <a:spcPts val="2200"/>
              </a:spcBef>
              <a:spcAft>
                <a:spcPts val="0"/>
              </a:spcAft>
              <a:buNone/>
              <a:defRPr sz="1800"/>
            </a:lvl4pPr>
            <a:lvl5pPr lvl="4" rtl="0">
              <a:spcBef>
                <a:spcPts val="2200"/>
              </a:spcBef>
              <a:spcAft>
                <a:spcPts val="0"/>
              </a:spcAft>
              <a:buNone/>
              <a:defRPr sz="1800"/>
            </a:lvl5pPr>
            <a:lvl6pPr lvl="5" rtl="0">
              <a:spcBef>
                <a:spcPts val="2200"/>
              </a:spcBef>
              <a:spcAft>
                <a:spcPts val="0"/>
              </a:spcAft>
              <a:buNone/>
              <a:defRPr sz="1800"/>
            </a:lvl6pPr>
            <a:lvl7pPr lvl="6" rtl="0">
              <a:spcBef>
                <a:spcPts val="2200"/>
              </a:spcBef>
              <a:spcAft>
                <a:spcPts val="0"/>
              </a:spcAft>
              <a:buNone/>
              <a:defRPr sz="1800"/>
            </a:lvl7pPr>
            <a:lvl8pPr lvl="7" rtl="0">
              <a:spcBef>
                <a:spcPts val="2200"/>
              </a:spcBef>
              <a:spcAft>
                <a:spcPts val="0"/>
              </a:spcAft>
              <a:buNone/>
              <a:defRPr sz="1800"/>
            </a:lvl8pPr>
            <a:lvl9pPr lvl="8" rtl="0">
              <a:spcBef>
                <a:spcPts val="2200"/>
              </a:spcBef>
              <a:spcAft>
                <a:spcPts val="0"/>
              </a:spcAft>
              <a:buNone/>
              <a:defRPr sz="1800"/>
            </a:lvl9pPr>
          </a:lstStyle>
          <a:p/>
        </p:txBody>
      </p:sp>
      <p:sp>
        <p:nvSpPr>
          <p:cNvPr id="86" name="Google Shape;86;p19"/>
          <p:cNvSpPr txBox="1"/>
          <p:nvPr>
            <p:ph idx="2" type="subTitle"/>
          </p:nvPr>
        </p:nvSpPr>
        <p:spPr>
          <a:xfrm>
            <a:off x="422950" y="2984175"/>
            <a:ext cx="7801200" cy="36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solidFill>
                  <a:srgbClr val="3C4043"/>
                </a:solidFill>
                <a:latin typeface="Google Sans"/>
                <a:ea typeface="Google Sans"/>
                <a:cs typeface="Google Sans"/>
                <a:sym typeface="Google Sans"/>
              </a:defRPr>
            </a:lvl1pPr>
            <a:lvl2pPr lvl="1" rtl="0">
              <a:spcBef>
                <a:spcPts val="2200"/>
              </a:spcBef>
              <a:spcAft>
                <a:spcPts val="0"/>
              </a:spcAft>
              <a:buNone/>
              <a:defRPr/>
            </a:lvl2pPr>
            <a:lvl3pPr lvl="2" rtl="0">
              <a:spcBef>
                <a:spcPts val="2200"/>
              </a:spcBef>
              <a:spcAft>
                <a:spcPts val="0"/>
              </a:spcAft>
              <a:buNone/>
              <a:defRPr/>
            </a:lvl3pPr>
            <a:lvl4pPr lvl="3" rtl="0">
              <a:spcBef>
                <a:spcPts val="2200"/>
              </a:spcBef>
              <a:spcAft>
                <a:spcPts val="0"/>
              </a:spcAft>
              <a:buNone/>
              <a:defRPr/>
            </a:lvl4pPr>
            <a:lvl5pPr lvl="4" rtl="0">
              <a:spcBef>
                <a:spcPts val="2200"/>
              </a:spcBef>
              <a:spcAft>
                <a:spcPts val="0"/>
              </a:spcAft>
              <a:buNone/>
              <a:defRPr/>
            </a:lvl5pPr>
            <a:lvl6pPr lvl="5" rtl="0">
              <a:spcBef>
                <a:spcPts val="2200"/>
              </a:spcBef>
              <a:spcAft>
                <a:spcPts val="0"/>
              </a:spcAft>
              <a:buNone/>
              <a:defRPr/>
            </a:lvl6pPr>
            <a:lvl7pPr lvl="6" rtl="0">
              <a:spcBef>
                <a:spcPts val="2200"/>
              </a:spcBef>
              <a:spcAft>
                <a:spcPts val="0"/>
              </a:spcAft>
              <a:buNone/>
              <a:defRPr/>
            </a:lvl7pPr>
            <a:lvl8pPr lvl="7" rtl="0">
              <a:spcBef>
                <a:spcPts val="2200"/>
              </a:spcBef>
              <a:spcAft>
                <a:spcPts val="0"/>
              </a:spcAft>
              <a:buNone/>
              <a:defRPr/>
            </a:lvl8pPr>
            <a:lvl9pPr lvl="8" rtl="0">
              <a:spcBef>
                <a:spcPts val="2200"/>
              </a:spcBef>
              <a:spcAft>
                <a:spcPts val="0"/>
              </a:spcAft>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Orange">
  <p:cSld name="CUSTOM_2_1_1_1">
    <p:bg>
      <p:bgPr>
        <a:solidFill>
          <a:srgbClr val="FFFFFF"/>
        </a:solidFill>
      </p:bgPr>
    </p:bg>
    <p:spTree>
      <p:nvGrpSpPr>
        <p:cNvPr id="87" name="Shape 87"/>
        <p:cNvGrpSpPr/>
        <p:nvPr/>
      </p:nvGrpSpPr>
      <p:grpSpPr>
        <a:xfrm>
          <a:off x="0" y="0"/>
          <a:ext cx="0" cy="0"/>
          <a:chOff x="0" y="0"/>
          <a:chExt cx="0" cy="0"/>
        </a:xfrm>
      </p:grpSpPr>
      <p:sp>
        <p:nvSpPr>
          <p:cNvPr id="88" name="Google Shape;88;p20"/>
          <p:cNvSpPr txBox="1"/>
          <p:nvPr>
            <p:ph idx="1" type="subTitle"/>
          </p:nvPr>
        </p:nvSpPr>
        <p:spPr>
          <a:xfrm>
            <a:off x="422950" y="2984175"/>
            <a:ext cx="7801200" cy="36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solidFill>
                  <a:srgbClr val="3C4043"/>
                </a:solidFill>
                <a:latin typeface="Google Sans"/>
                <a:ea typeface="Google Sans"/>
                <a:cs typeface="Google Sans"/>
                <a:sym typeface="Google Sans"/>
              </a:defRPr>
            </a:lvl1pPr>
            <a:lvl2pPr lvl="1" rtl="0">
              <a:spcBef>
                <a:spcPts val="2200"/>
              </a:spcBef>
              <a:spcAft>
                <a:spcPts val="0"/>
              </a:spcAft>
              <a:buNone/>
              <a:defRPr/>
            </a:lvl2pPr>
            <a:lvl3pPr lvl="2" rtl="0">
              <a:spcBef>
                <a:spcPts val="2200"/>
              </a:spcBef>
              <a:spcAft>
                <a:spcPts val="0"/>
              </a:spcAft>
              <a:buNone/>
              <a:defRPr/>
            </a:lvl3pPr>
            <a:lvl4pPr lvl="3" rtl="0">
              <a:spcBef>
                <a:spcPts val="2200"/>
              </a:spcBef>
              <a:spcAft>
                <a:spcPts val="0"/>
              </a:spcAft>
              <a:buNone/>
              <a:defRPr/>
            </a:lvl4pPr>
            <a:lvl5pPr lvl="4" rtl="0">
              <a:spcBef>
                <a:spcPts val="2200"/>
              </a:spcBef>
              <a:spcAft>
                <a:spcPts val="0"/>
              </a:spcAft>
              <a:buNone/>
              <a:defRPr/>
            </a:lvl5pPr>
            <a:lvl6pPr lvl="5" rtl="0">
              <a:spcBef>
                <a:spcPts val="2200"/>
              </a:spcBef>
              <a:spcAft>
                <a:spcPts val="0"/>
              </a:spcAft>
              <a:buNone/>
              <a:defRPr/>
            </a:lvl6pPr>
            <a:lvl7pPr lvl="6" rtl="0">
              <a:spcBef>
                <a:spcPts val="2200"/>
              </a:spcBef>
              <a:spcAft>
                <a:spcPts val="0"/>
              </a:spcAft>
              <a:buNone/>
              <a:defRPr/>
            </a:lvl7pPr>
            <a:lvl8pPr lvl="7" rtl="0">
              <a:spcBef>
                <a:spcPts val="2200"/>
              </a:spcBef>
              <a:spcAft>
                <a:spcPts val="0"/>
              </a:spcAft>
              <a:buNone/>
              <a:defRPr/>
            </a:lvl8pPr>
            <a:lvl9pPr lvl="8" rtl="0">
              <a:spcBef>
                <a:spcPts val="2200"/>
              </a:spcBef>
              <a:spcAft>
                <a:spcPts val="0"/>
              </a:spcAft>
              <a:buNone/>
              <a:defRPr/>
            </a:lvl9pPr>
          </a:lstStyle>
          <a:p/>
        </p:txBody>
      </p:sp>
      <p:sp>
        <p:nvSpPr>
          <p:cNvPr id="89" name="Google Shape;89;p20"/>
          <p:cNvSpPr txBox="1"/>
          <p:nvPr>
            <p:ph type="title"/>
          </p:nvPr>
        </p:nvSpPr>
        <p:spPr>
          <a:xfrm>
            <a:off x="392925" y="1049175"/>
            <a:ext cx="7831200" cy="1935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None/>
              <a:defRPr sz="5500">
                <a:solidFill>
                  <a:srgbClr val="3C4043"/>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0" name="Google Shape;90;p20"/>
          <p:cNvSpPr/>
          <p:nvPr/>
        </p:nvSpPr>
        <p:spPr>
          <a:xfrm>
            <a:off x="522575" y="3458700"/>
            <a:ext cx="465900" cy="94500"/>
          </a:xfrm>
          <a:prstGeom prst="roundRect">
            <a:avLst>
              <a:gd fmla="val 50000" name="adj"/>
            </a:avLst>
          </a:prstGeom>
          <a:solidFill>
            <a:srgbClr val="EA86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0"/>
          <p:cNvSpPr txBox="1"/>
          <p:nvPr>
            <p:ph idx="2" type="subTitle"/>
          </p:nvPr>
        </p:nvSpPr>
        <p:spPr>
          <a:xfrm>
            <a:off x="422950" y="3714075"/>
            <a:ext cx="78312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800">
                <a:solidFill>
                  <a:srgbClr val="9AA0A6"/>
                </a:solidFill>
                <a:latin typeface="Google Sans"/>
                <a:ea typeface="Google Sans"/>
                <a:cs typeface="Google Sans"/>
                <a:sym typeface="Google Sans"/>
              </a:defRPr>
            </a:lvl1pPr>
            <a:lvl2pPr lvl="1" rtl="0">
              <a:spcBef>
                <a:spcPts val="2200"/>
              </a:spcBef>
              <a:spcAft>
                <a:spcPts val="0"/>
              </a:spcAft>
              <a:buNone/>
              <a:defRPr sz="1800"/>
            </a:lvl2pPr>
            <a:lvl3pPr lvl="2" rtl="0">
              <a:spcBef>
                <a:spcPts val="2200"/>
              </a:spcBef>
              <a:spcAft>
                <a:spcPts val="0"/>
              </a:spcAft>
              <a:buNone/>
              <a:defRPr sz="1800"/>
            </a:lvl3pPr>
            <a:lvl4pPr lvl="3" rtl="0">
              <a:spcBef>
                <a:spcPts val="2200"/>
              </a:spcBef>
              <a:spcAft>
                <a:spcPts val="0"/>
              </a:spcAft>
              <a:buNone/>
              <a:defRPr sz="1800"/>
            </a:lvl4pPr>
            <a:lvl5pPr lvl="4" rtl="0">
              <a:spcBef>
                <a:spcPts val="2200"/>
              </a:spcBef>
              <a:spcAft>
                <a:spcPts val="0"/>
              </a:spcAft>
              <a:buNone/>
              <a:defRPr sz="1800"/>
            </a:lvl5pPr>
            <a:lvl6pPr lvl="5" rtl="0">
              <a:spcBef>
                <a:spcPts val="2200"/>
              </a:spcBef>
              <a:spcAft>
                <a:spcPts val="0"/>
              </a:spcAft>
              <a:buNone/>
              <a:defRPr sz="1800"/>
            </a:lvl6pPr>
            <a:lvl7pPr lvl="6" rtl="0">
              <a:spcBef>
                <a:spcPts val="2200"/>
              </a:spcBef>
              <a:spcAft>
                <a:spcPts val="0"/>
              </a:spcAft>
              <a:buNone/>
              <a:defRPr sz="1800"/>
            </a:lvl7pPr>
            <a:lvl8pPr lvl="7" rtl="0">
              <a:spcBef>
                <a:spcPts val="2200"/>
              </a:spcBef>
              <a:spcAft>
                <a:spcPts val="0"/>
              </a:spcAft>
              <a:buNone/>
              <a:defRPr sz="1800"/>
            </a:lvl8pPr>
            <a:lvl9pPr lvl="8" rtl="0">
              <a:spcBef>
                <a:spcPts val="2200"/>
              </a:spcBef>
              <a:spcAft>
                <a:spcPts val="0"/>
              </a:spcAft>
              <a:buNone/>
              <a:defRPr sz="1800"/>
            </a:lvl9pPr>
          </a:lstStyle>
          <a:p/>
        </p:txBody>
      </p:sp>
      <p:sp>
        <p:nvSpPr>
          <p:cNvPr id="92" name="Google Shape;92;p20"/>
          <p:cNvSpPr txBox="1"/>
          <p:nvPr/>
        </p:nvSpPr>
        <p:spPr>
          <a:xfrm>
            <a:off x="6627000" y="3606900"/>
            <a:ext cx="2517000" cy="15366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Google Sans"/>
                <a:ea typeface="Google Sans"/>
                <a:cs typeface="Google Sans"/>
                <a:sym typeface="Google Sans"/>
              </a:rPr>
              <a:t>Leave space for headshot</a:t>
            </a:r>
            <a:endParaRPr b="1" sz="1700">
              <a:solidFill>
                <a:srgbClr val="FFFFFF"/>
              </a:solidFill>
              <a:latin typeface="Google Sans"/>
              <a:ea typeface="Google Sans"/>
              <a:cs typeface="Google Sans"/>
              <a:sym typeface="Google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p:cSld name="CUSTOM_1">
    <p:bg>
      <p:bgPr>
        <a:solidFill>
          <a:srgbClr val="EA8600"/>
        </a:solidFill>
      </p:bgPr>
    </p:bg>
    <p:spTree>
      <p:nvGrpSpPr>
        <p:cNvPr id="12" name="Shape 12"/>
        <p:cNvGrpSpPr/>
        <p:nvPr/>
      </p:nvGrpSpPr>
      <p:grpSpPr>
        <a:xfrm>
          <a:off x="0" y="0"/>
          <a:ext cx="0" cy="0"/>
          <a:chOff x="0" y="0"/>
          <a:chExt cx="0" cy="0"/>
        </a:xfrm>
      </p:grpSpPr>
      <p:sp>
        <p:nvSpPr>
          <p:cNvPr id="13" name="Google Shape;13;p3"/>
          <p:cNvSpPr/>
          <p:nvPr/>
        </p:nvSpPr>
        <p:spPr>
          <a:xfrm>
            <a:off x="50" y="4524000"/>
            <a:ext cx="9144000" cy="619500"/>
          </a:xfrm>
          <a:prstGeom prst="rect">
            <a:avLst/>
          </a:prstGeom>
          <a:solidFill>
            <a:srgbClr val="FFFFFF"/>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14" name="Google Shape;14;p3"/>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
        <p:nvSpPr>
          <p:cNvPr id="15" name="Google Shape;15;p3"/>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Google Sans"/>
              <a:buNone/>
              <a:defRPr b="0" i="0" sz="44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Crimson">
  <p:cSld name="TITLE_2">
    <p:spTree>
      <p:nvGrpSpPr>
        <p:cNvPr id="16" name="Shape 16"/>
        <p:cNvGrpSpPr/>
        <p:nvPr/>
      </p:nvGrpSpPr>
      <p:grpSpPr>
        <a:xfrm>
          <a:off x="0" y="0"/>
          <a:ext cx="0" cy="0"/>
          <a:chOff x="0" y="0"/>
          <a:chExt cx="0" cy="0"/>
        </a:xfrm>
      </p:grpSpPr>
      <p:sp>
        <p:nvSpPr>
          <p:cNvPr id="17" name="Google Shape;17;p4"/>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18" name="Google Shape;18;p4"/>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Orange">
  <p:cSld name="TITLE_2_4">
    <p:spTree>
      <p:nvGrpSpPr>
        <p:cNvPr id="19" name="Shape 19"/>
        <p:cNvGrpSpPr/>
        <p:nvPr/>
      </p:nvGrpSpPr>
      <p:grpSpPr>
        <a:xfrm>
          <a:off x="0" y="0"/>
          <a:ext cx="0" cy="0"/>
          <a:chOff x="0" y="0"/>
          <a:chExt cx="0" cy="0"/>
        </a:xfrm>
      </p:grpSpPr>
      <p:sp>
        <p:nvSpPr>
          <p:cNvPr id="20" name="Google Shape;20;p5"/>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1" name="Google Shape;21;p5"/>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Box - Crimson">
  <p:cSld name="TITLE_2_3">
    <p:spTree>
      <p:nvGrpSpPr>
        <p:cNvPr id="22" name="Shape 22"/>
        <p:cNvGrpSpPr/>
        <p:nvPr/>
      </p:nvGrpSpPr>
      <p:grpSpPr>
        <a:xfrm>
          <a:off x="0" y="0"/>
          <a:ext cx="0" cy="0"/>
          <a:chOff x="0" y="0"/>
          <a:chExt cx="0" cy="0"/>
        </a:xfrm>
      </p:grpSpPr>
      <p:sp>
        <p:nvSpPr>
          <p:cNvPr id="23" name="Google Shape;23;p6"/>
          <p:cNvSpPr/>
          <p:nvPr/>
        </p:nvSpPr>
        <p:spPr>
          <a:xfrm>
            <a:off x="426300" y="264375"/>
            <a:ext cx="7797000" cy="6429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4" name="Google Shape;24;p6"/>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5" name="Google Shape;25;p6"/>
          <p:cNvSpPr txBox="1"/>
          <p:nvPr>
            <p:ph type="title"/>
          </p:nvPr>
        </p:nvSpPr>
        <p:spPr>
          <a:xfrm>
            <a:off x="344500" y="603900"/>
            <a:ext cx="7797000" cy="538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26" name="Google Shape;26;p6"/>
          <p:cNvSpPr txBox="1"/>
          <p:nvPr>
            <p:ph idx="1" type="body"/>
          </p:nvPr>
        </p:nvSpPr>
        <p:spPr>
          <a:xfrm>
            <a:off x="344500" y="1556575"/>
            <a:ext cx="3966600" cy="2760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Box - Orange">
  <p:cSld name="TITLE_2_3_4">
    <p:spTree>
      <p:nvGrpSpPr>
        <p:cNvPr id="27" name="Shape 27"/>
        <p:cNvGrpSpPr/>
        <p:nvPr/>
      </p:nvGrpSpPr>
      <p:grpSpPr>
        <a:xfrm>
          <a:off x="0" y="0"/>
          <a:ext cx="0" cy="0"/>
          <a:chOff x="0" y="0"/>
          <a:chExt cx="0" cy="0"/>
        </a:xfrm>
      </p:grpSpPr>
      <p:sp>
        <p:nvSpPr>
          <p:cNvPr id="28" name="Google Shape;28;p7"/>
          <p:cNvSpPr txBox="1"/>
          <p:nvPr>
            <p:ph idx="1" type="body"/>
          </p:nvPr>
        </p:nvSpPr>
        <p:spPr>
          <a:xfrm>
            <a:off x="344500" y="1556575"/>
            <a:ext cx="3966600" cy="2760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
        <p:nvSpPr>
          <p:cNvPr id="29" name="Google Shape;29;p7"/>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30" name="Google Shape;30;p7"/>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1" name="Google Shape;31;p7"/>
          <p:cNvSpPr txBox="1"/>
          <p:nvPr>
            <p:ph type="title"/>
          </p:nvPr>
        </p:nvSpPr>
        <p:spPr>
          <a:xfrm>
            <a:off x="344500" y="603900"/>
            <a:ext cx="7797000" cy="538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Box - Crimson 1">
  <p:cSld name="TITLE_2_3_3">
    <p:spTree>
      <p:nvGrpSpPr>
        <p:cNvPr id="32" name="Shape 32"/>
        <p:cNvGrpSpPr/>
        <p:nvPr/>
      </p:nvGrpSpPr>
      <p:grpSpPr>
        <a:xfrm>
          <a:off x="0" y="0"/>
          <a:ext cx="0" cy="0"/>
          <a:chOff x="0" y="0"/>
          <a:chExt cx="0" cy="0"/>
        </a:xfrm>
      </p:grpSpPr>
      <p:sp>
        <p:nvSpPr>
          <p:cNvPr id="33" name="Google Shape;33;p8"/>
          <p:cNvSpPr txBox="1"/>
          <p:nvPr>
            <p:ph idx="1" type="body"/>
          </p:nvPr>
        </p:nvSpPr>
        <p:spPr>
          <a:xfrm>
            <a:off x="344500" y="1546975"/>
            <a:ext cx="84477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
        <p:nvSpPr>
          <p:cNvPr id="34" name="Google Shape;34;p8"/>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35" name="Google Shape;35;p8"/>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6" name="Google Shape;36;p8"/>
          <p:cNvSpPr txBox="1"/>
          <p:nvPr>
            <p:ph type="title"/>
          </p:nvPr>
        </p:nvSpPr>
        <p:spPr>
          <a:xfrm>
            <a:off x="344500" y="603900"/>
            <a:ext cx="7797000" cy="538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Box - Orange">
  <p:cSld name="TITLE_2_3_2">
    <p:spTree>
      <p:nvGrpSpPr>
        <p:cNvPr id="37" name="Shape 37"/>
        <p:cNvGrpSpPr/>
        <p:nvPr/>
      </p:nvGrpSpPr>
      <p:grpSpPr>
        <a:xfrm>
          <a:off x="0" y="0"/>
          <a:ext cx="0" cy="0"/>
          <a:chOff x="0" y="0"/>
          <a:chExt cx="0" cy="0"/>
        </a:xfrm>
      </p:grpSpPr>
      <p:sp>
        <p:nvSpPr>
          <p:cNvPr id="38" name="Google Shape;38;p9"/>
          <p:cNvSpPr txBox="1"/>
          <p:nvPr>
            <p:ph idx="1" type="body"/>
          </p:nvPr>
        </p:nvSpPr>
        <p:spPr>
          <a:xfrm>
            <a:off x="344500" y="1546975"/>
            <a:ext cx="84477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
        <p:nvSpPr>
          <p:cNvPr id="39" name="Google Shape;39;p9"/>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40" name="Google Shape;40;p9"/>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41" name="Google Shape;41;p9"/>
          <p:cNvSpPr txBox="1"/>
          <p:nvPr>
            <p:ph type="title"/>
          </p:nvPr>
        </p:nvSpPr>
        <p:spPr>
          <a:xfrm>
            <a:off x="344500" y="603900"/>
            <a:ext cx="7797000" cy="538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ox - Crimson">
  <p:cSld name="TITLE_2_3_1">
    <p:spTree>
      <p:nvGrpSpPr>
        <p:cNvPr id="42" name="Shape 42"/>
        <p:cNvGrpSpPr/>
        <p:nvPr/>
      </p:nvGrpSpPr>
      <p:grpSpPr>
        <a:xfrm>
          <a:off x="0" y="0"/>
          <a:ext cx="0" cy="0"/>
          <a:chOff x="0" y="0"/>
          <a:chExt cx="0" cy="0"/>
        </a:xfrm>
      </p:grpSpPr>
      <p:sp>
        <p:nvSpPr>
          <p:cNvPr id="43" name="Google Shape;43;p10"/>
          <p:cNvSpPr txBox="1"/>
          <p:nvPr>
            <p:ph idx="1" type="body"/>
          </p:nvPr>
        </p:nvSpPr>
        <p:spPr>
          <a:xfrm>
            <a:off x="344500"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
        <p:nvSpPr>
          <p:cNvPr id="44" name="Google Shape;44;p10"/>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45" name="Google Shape;45;p10"/>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46" name="Google Shape;46;p10"/>
          <p:cNvSpPr txBox="1"/>
          <p:nvPr>
            <p:ph idx="2" type="body"/>
          </p:nvPr>
        </p:nvSpPr>
        <p:spPr>
          <a:xfrm>
            <a:off x="4802775"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1pPr>
            <a:lvl2pPr indent="-342900" lvl="1" marL="914400" marR="0" rtl="0" algn="l">
              <a:lnSpc>
                <a:spcPct val="130000"/>
              </a:lnSpc>
              <a:spcBef>
                <a:spcPts val="0"/>
              </a:spcBef>
              <a:spcAft>
                <a:spcPts val="0"/>
              </a:spcAft>
              <a:buClr>
                <a:srgbClr val="80868B"/>
              </a:buClr>
              <a:buSzPts val="1800"/>
              <a:buFont typeface="Google Sans"/>
              <a:buChar char="○"/>
              <a:defRPr i="0" u="none" cap="none" strike="noStrike">
                <a:solidFill>
                  <a:srgbClr val="5F6368"/>
                </a:solidFill>
                <a:latin typeface="Google Sans"/>
                <a:ea typeface="Google Sans"/>
                <a:cs typeface="Google Sans"/>
                <a:sym typeface="Google Sans"/>
              </a:defRPr>
            </a:lvl2pPr>
            <a:lvl3pPr indent="-342900" lvl="2" marL="1371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3pPr>
            <a:lvl4pPr indent="-342900" lvl="3" marL="1828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4pPr>
            <a:lvl5pPr indent="-342900" lvl="4" marL="22860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5pPr>
            <a:lvl6pPr indent="-342900" lvl="5" marL="27432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6pPr>
            <a:lvl7pPr indent="-342900" lvl="6" marL="32004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7pPr>
            <a:lvl8pPr indent="-342900" lvl="7" marL="36576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8pPr>
            <a:lvl9pPr indent="-342900" lvl="8" marL="4114800" marR="0" rtl="0" algn="l">
              <a:lnSpc>
                <a:spcPct val="130000"/>
              </a:lnSpc>
              <a:spcBef>
                <a:spcPts val="0"/>
              </a:spcBef>
              <a:spcAft>
                <a:spcPts val="0"/>
              </a:spcAft>
              <a:buClr>
                <a:srgbClr val="5F6368"/>
              </a:buClr>
              <a:buSzPts val="1800"/>
              <a:buFont typeface="Google Sans"/>
              <a:buChar char="■"/>
              <a:defRPr i="0" u="none" cap="none" strike="noStrike">
                <a:solidFill>
                  <a:srgbClr val="5F6368"/>
                </a:solidFill>
                <a:latin typeface="Google Sans"/>
                <a:ea typeface="Google Sans"/>
                <a:cs typeface="Google Sans"/>
                <a:sym typeface="Google Sans"/>
              </a:defRPr>
            </a:lvl9pPr>
          </a:lstStyle>
          <a:p/>
        </p:txBody>
      </p:sp>
      <p:sp>
        <p:nvSpPr>
          <p:cNvPr id="47" name="Google Shape;47;p10"/>
          <p:cNvSpPr txBox="1"/>
          <p:nvPr>
            <p:ph type="title"/>
          </p:nvPr>
        </p:nvSpPr>
        <p:spPr>
          <a:xfrm>
            <a:off x="344500" y="603900"/>
            <a:ext cx="7797000" cy="538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40663" y="1128663"/>
            <a:ext cx="7877100" cy="3452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2200"/>
              </a:spcBef>
              <a:spcAft>
                <a:spcPts val="0"/>
              </a:spcAft>
              <a:buClr>
                <a:srgbClr val="80868B"/>
              </a:buClr>
              <a:buSzPts val="1800"/>
              <a:buFont typeface="Google Sans"/>
              <a:buChar char="•"/>
              <a:defRPr i="0" sz="1800" u="none" cap="none" strike="noStrike">
                <a:solidFill>
                  <a:srgbClr val="80868B"/>
                </a:solidFill>
                <a:latin typeface="Google Sans"/>
                <a:ea typeface="Google Sans"/>
                <a:cs typeface="Google Sans"/>
                <a:sym typeface="Google Sans"/>
              </a:defRPr>
            </a:lvl1pPr>
            <a:lvl2pPr indent="-342900" lvl="1" marL="914400" marR="0" rtl="0" algn="l">
              <a:lnSpc>
                <a:spcPct val="100000"/>
              </a:lnSpc>
              <a:spcBef>
                <a:spcPts val="2200"/>
              </a:spcBef>
              <a:spcAft>
                <a:spcPts val="0"/>
              </a:spcAft>
              <a:buClr>
                <a:srgbClr val="80868B"/>
              </a:buClr>
              <a:buSzPts val="1800"/>
              <a:buFont typeface="Google Sans"/>
              <a:buChar char="•"/>
              <a:defRPr i="0" sz="1800" u="none" cap="none" strike="noStrike">
                <a:solidFill>
                  <a:srgbClr val="80868B"/>
                </a:solidFill>
                <a:latin typeface="Google Sans"/>
                <a:ea typeface="Google Sans"/>
                <a:cs typeface="Google Sans"/>
                <a:sym typeface="Google Sans"/>
              </a:defRPr>
            </a:lvl2pPr>
            <a:lvl3pPr indent="-342900" lvl="2" marL="1371600" marR="0" rtl="0" algn="l">
              <a:lnSpc>
                <a:spcPct val="100000"/>
              </a:lnSpc>
              <a:spcBef>
                <a:spcPts val="2200"/>
              </a:spcBef>
              <a:spcAft>
                <a:spcPts val="0"/>
              </a:spcAft>
              <a:buClr>
                <a:srgbClr val="80868B"/>
              </a:buClr>
              <a:buSzPts val="1800"/>
              <a:buFont typeface="Google Sans"/>
              <a:buChar char="•"/>
              <a:defRPr i="0" sz="1800" u="none" cap="none" strike="noStrike">
                <a:solidFill>
                  <a:srgbClr val="80868B"/>
                </a:solidFill>
                <a:latin typeface="Google Sans"/>
                <a:ea typeface="Google Sans"/>
                <a:cs typeface="Google Sans"/>
                <a:sym typeface="Google Sans"/>
              </a:defRPr>
            </a:lvl3pPr>
            <a:lvl4pPr indent="-342900" lvl="3" marL="1828800" marR="0" rtl="0" algn="l">
              <a:lnSpc>
                <a:spcPct val="100000"/>
              </a:lnSpc>
              <a:spcBef>
                <a:spcPts val="2200"/>
              </a:spcBef>
              <a:spcAft>
                <a:spcPts val="0"/>
              </a:spcAft>
              <a:buClr>
                <a:srgbClr val="80868B"/>
              </a:buClr>
              <a:buSzPts val="1800"/>
              <a:buFont typeface="Google Sans"/>
              <a:buChar char="•"/>
              <a:defRPr i="0" sz="1800" u="none" cap="none" strike="noStrike">
                <a:solidFill>
                  <a:srgbClr val="80868B"/>
                </a:solidFill>
                <a:latin typeface="Google Sans"/>
                <a:ea typeface="Google Sans"/>
                <a:cs typeface="Google Sans"/>
                <a:sym typeface="Google Sans"/>
              </a:defRPr>
            </a:lvl4pPr>
            <a:lvl5pPr indent="-342900" lvl="4" marL="2286000" marR="0" rtl="0" algn="l">
              <a:lnSpc>
                <a:spcPct val="100000"/>
              </a:lnSpc>
              <a:spcBef>
                <a:spcPts val="2200"/>
              </a:spcBef>
              <a:spcAft>
                <a:spcPts val="0"/>
              </a:spcAft>
              <a:buClr>
                <a:srgbClr val="80868B"/>
              </a:buClr>
              <a:buSzPts val="1800"/>
              <a:buFont typeface="Google Sans"/>
              <a:buChar char="•"/>
              <a:defRPr i="0" sz="1800" u="none" cap="none" strike="noStrike">
                <a:solidFill>
                  <a:srgbClr val="80868B"/>
                </a:solidFill>
                <a:latin typeface="Google Sans"/>
                <a:ea typeface="Google Sans"/>
                <a:cs typeface="Google Sans"/>
                <a:sym typeface="Google Sans"/>
              </a:defRPr>
            </a:lvl5pPr>
            <a:lvl6pPr indent="-342900" lvl="5" marL="2743200" marR="0" rtl="0" algn="l">
              <a:lnSpc>
                <a:spcPct val="100000"/>
              </a:lnSpc>
              <a:spcBef>
                <a:spcPts val="2200"/>
              </a:spcBef>
              <a:spcAft>
                <a:spcPts val="0"/>
              </a:spcAft>
              <a:buClr>
                <a:srgbClr val="80868B"/>
              </a:buClr>
              <a:buSzPts val="1800"/>
              <a:buFont typeface="Google Sans"/>
              <a:buChar char="•"/>
              <a:defRPr i="0" sz="1800" u="none" cap="none" strike="noStrike">
                <a:solidFill>
                  <a:srgbClr val="80868B"/>
                </a:solidFill>
                <a:latin typeface="Google Sans"/>
                <a:ea typeface="Google Sans"/>
                <a:cs typeface="Google Sans"/>
                <a:sym typeface="Google Sans"/>
              </a:defRPr>
            </a:lvl6pPr>
            <a:lvl7pPr indent="-342900" lvl="6" marL="3200400" marR="0" rtl="0" algn="l">
              <a:lnSpc>
                <a:spcPct val="100000"/>
              </a:lnSpc>
              <a:spcBef>
                <a:spcPts val="2200"/>
              </a:spcBef>
              <a:spcAft>
                <a:spcPts val="0"/>
              </a:spcAft>
              <a:buClr>
                <a:srgbClr val="80868B"/>
              </a:buClr>
              <a:buSzPts val="1800"/>
              <a:buFont typeface="Google Sans"/>
              <a:buChar char="•"/>
              <a:defRPr i="0" sz="1800" u="none" cap="none" strike="noStrike">
                <a:solidFill>
                  <a:srgbClr val="80868B"/>
                </a:solidFill>
                <a:latin typeface="Google Sans"/>
                <a:ea typeface="Google Sans"/>
                <a:cs typeface="Google Sans"/>
                <a:sym typeface="Google Sans"/>
              </a:defRPr>
            </a:lvl7pPr>
            <a:lvl8pPr indent="-342900" lvl="7" marL="3657600" marR="0" rtl="0" algn="l">
              <a:lnSpc>
                <a:spcPct val="100000"/>
              </a:lnSpc>
              <a:spcBef>
                <a:spcPts val="2200"/>
              </a:spcBef>
              <a:spcAft>
                <a:spcPts val="0"/>
              </a:spcAft>
              <a:buClr>
                <a:srgbClr val="80868B"/>
              </a:buClr>
              <a:buSzPts val="1800"/>
              <a:buFont typeface="Google Sans"/>
              <a:buChar char="•"/>
              <a:defRPr i="0" sz="1800" u="none" cap="none" strike="noStrike">
                <a:solidFill>
                  <a:srgbClr val="80868B"/>
                </a:solidFill>
                <a:latin typeface="Google Sans"/>
                <a:ea typeface="Google Sans"/>
                <a:cs typeface="Google Sans"/>
                <a:sym typeface="Google Sans"/>
              </a:defRPr>
            </a:lvl8pPr>
            <a:lvl9pPr indent="-342900" lvl="8" marL="4114800" marR="0" rtl="0" algn="l">
              <a:lnSpc>
                <a:spcPct val="100000"/>
              </a:lnSpc>
              <a:spcBef>
                <a:spcPts val="2200"/>
              </a:spcBef>
              <a:spcAft>
                <a:spcPts val="0"/>
              </a:spcAft>
              <a:buClr>
                <a:srgbClr val="80868B"/>
              </a:buClr>
              <a:buSzPts val="1800"/>
              <a:buFont typeface="Google Sans"/>
              <a:buChar char="•"/>
              <a:defRPr i="0" sz="1800" u="none" cap="none" strike="noStrike">
                <a:solidFill>
                  <a:srgbClr val="80868B"/>
                </a:solidFill>
                <a:latin typeface="Google Sans"/>
                <a:ea typeface="Google Sans"/>
                <a:cs typeface="Google Sans"/>
                <a:sym typeface="Google Sans"/>
              </a:defRPr>
            </a:lvl9pPr>
          </a:lstStyle>
          <a:p/>
        </p:txBody>
      </p:sp>
      <p:sp>
        <p:nvSpPr>
          <p:cNvPr id="7" name="Google Shape;7;p1"/>
          <p:cNvSpPr txBox="1"/>
          <p:nvPr>
            <p:ph type="title"/>
          </p:nvPr>
        </p:nvSpPr>
        <p:spPr>
          <a:xfrm>
            <a:off x="395688" y="493663"/>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4043"/>
              </a:buClr>
              <a:buSzPts val="3000"/>
              <a:buFont typeface="Google Sans"/>
              <a:buNone/>
              <a:defRPr b="0" i="0" sz="30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3.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comments" Target="../comments/comment2.xml"/><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1"/>
          <p:cNvSpPr txBox="1"/>
          <p:nvPr>
            <p:ph idx="2" type="subTitle"/>
          </p:nvPr>
        </p:nvSpPr>
        <p:spPr>
          <a:xfrm>
            <a:off x="422950" y="2984175"/>
            <a:ext cx="7801200" cy="36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1"/>
          <p:cNvSpPr txBox="1"/>
          <p:nvPr>
            <p:ph type="title"/>
          </p:nvPr>
        </p:nvSpPr>
        <p:spPr>
          <a:xfrm>
            <a:off x="392925" y="1049175"/>
            <a:ext cx="7831200" cy="193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Embedded I/O</a:t>
            </a:r>
            <a:endParaRPr/>
          </a:p>
        </p:txBody>
      </p:sp>
      <p:sp>
        <p:nvSpPr>
          <p:cNvPr id="99" name="Google Shape;99;p21"/>
          <p:cNvSpPr txBox="1"/>
          <p:nvPr>
            <p:ph idx="1" type="subTitle"/>
          </p:nvPr>
        </p:nvSpPr>
        <p:spPr>
          <a:xfrm>
            <a:off x="422950" y="3714075"/>
            <a:ext cx="7831200" cy="30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Inter-Integrated Circuit (I2C)</a:t>
            </a:r>
            <a:endParaRPr/>
          </a:p>
        </p:txBody>
      </p:sp>
      <p:sp>
        <p:nvSpPr>
          <p:cNvPr id="179" name="Google Shape;179;p30"/>
          <p:cNvSpPr txBox="1"/>
          <p:nvPr>
            <p:ph idx="4294967295" type="body"/>
          </p:nvPr>
        </p:nvSpPr>
        <p:spPr>
          <a:xfrm>
            <a:off x="311700" y="1152475"/>
            <a:ext cx="4335600" cy="3416400"/>
          </a:xfrm>
          <a:prstGeom prst="rect">
            <a:avLst/>
          </a:prstGeom>
        </p:spPr>
        <p:txBody>
          <a:bodyPr anchorCtr="0" anchor="t" bIns="91425" lIns="91425" spcFirstLastPara="1" rIns="91425" wrap="square" tIns="91425">
            <a:noAutofit/>
          </a:bodyPr>
          <a:lstStyle/>
          <a:p>
            <a:pPr indent="0" lvl="0" marL="0" rtl="0" algn="l">
              <a:lnSpc>
                <a:spcPct val="138000"/>
              </a:lnSpc>
              <a:spcBef>
                <a:spcPts val="2200"/>
              </a:spcBef>
              <a:spcAft>
                <a:spcPts val="0"/>
              </a:spcAft>
              <a:buClr>
                <a:schemeClr val="dk1"/>
              </a:buClr>
              <a:buSzPts val="1100"/>
              <a:buFont typeface="Arial"/>
              <a:buNone/>
            </a:pPr>
            <a:r>
              <a:rPr b="1" lang="en" sz="1400">
                <a:solidFill>
                  <a:srgbClr val="000000"/>
                </a:solidFill>
              </a:rPr>
              <a:t>SDA</a:t>
            </a:r>
            <a:r>
              <a:rPr lang="en" sz="1400">
                <a:solidFill>
                  <a:srgbClr val="000000"/>
                </a:solidFill>
              </a:rPr>
              <a:t> is the serial data channel</a:t>
            </a:r>
            <a:br>
              <a:rPr lang="en" sz="1400">
                <a:solidFill>
                  <a:srgbClr val="000000"/>
                </a:solidFill>
              </a:rPr>
            </a:br>
            <a:r>
              <a:rPr b="1" lang="en" sz="1400">
                <a:solidFill>
                  <a:srgbClr val="000000"/>
                </a:solidFill>
              </a:rPr>
              <a:t>SCL</a:t>
            </a:r>
            <a:r>
              <a:rPr lang="en" sz="1400">
                <a:solidFill>
                  <a:srgbClr val="000000"/>
                </a:solidFill>
              </a:rPr>
              <a:t> is the serial clock channel</a:t>
            </a:r>
            <a:endParaRPr sz="1400">
              <a:solidFill>
                <a:srgbClr val="000000"/>
              </a:solidFill>
            </a:endParaRPr>
          </a:p>
          <a:p>
            <a:pPr indent="0" lvl="0" marL="0" rtl="0" algn="l">
              <a:spcBef>
                <a:spcPts val="2200"/>
              </a:spcBef>
              <a:spcAft>
                <a:spcPts val="0"/>
              </a:spcAft>
              <a:buNone/>
            </a:pPr>
            <a:r>
              <a:t/>
            </a:r>
            <a:endParaRPr/>
          </a:p>
        </p:txBody>
      </p:sp>
      <p:cxnSp>
        <p:nvCxnSpPr>
          <p:cNvPr id="180" name="Google Shape;180;p30"/>
          <p:cNvCxnSpPr/>
          <p:nvPr/>
        </p:nvCxnSpPr>
        <p:spPr>
          <a:xfrm>
            <a:off x="4943250" y="2337875"/>
            <a:ext cx="3431700" cy="9000"/>
          </a:xfrm>
          <a:prstGeom prst="straightConnector1">
            <a:avLst/>
          </a:prstGeom>
          <a:noFill/>
          <a:ln cap="flat" cmpd="sng" w="28575">
            <a:solidFill>
              <a:schemeClr val="dk2"/>
            </a:solidFill>
            <a:prstDash val="solid"/>
            <a:round/>
            <a:headEnd len="med" w="med" type="none"/>
            <a:tailEnd len="med" w="med" type="none"/>
          </a:ln>
        </p:spPr>
      </p:cxnSp>
      <p:cxnSp>
        <p:nvCxnSpPr>
          <p:cNvPr id="181" name="Google Shape;181;p30"/>
          <p:cNvCxnSpPr/>
          <p:nvPr/>
        </p:nvCxnSpPr>
        <p:spPr>
          <a:xfrm>
            <a:off x="4943250" y="2506800"/>
            <a:ext cx="3431700" cy="9000"/>
          </a:xfrm>
          <a:prstGeom prst="straightConnector1">
            <a:avLst/>
          </a:prstGeom>
          <a:noFill/>
          <a:ln cap="flat" cmpd="sng" w="9525">
            <a:solidFill>
              <a:schemeClr val="dk2"/>
            </a:solidFill>
            <a:prstDash val="solid"/>
            <a:round/>
            <a:headEnd len="med" w="med" type="none"/>
            <a:tailEnd len="med" w="med" type="none"/>
          </a:ln>
        </p:spPr>
      </p:cxnSp>
      <p:cxnSp>
        <p:nvCxnSpPr>
          <p:cNvPr id="182" name="Google Shape;182;p30"/>
          <p:cNvCxnSpPr/>
          <p:nvPr/>
        </p:nvCxnSpPr>
        <p:spPr>
          <a:xfrm>
            <a:off x="4926100" y="1573700"/>
            <a:ext cx="3431700" cy="9000"/>
          </a:xfrm>
          <a:prstGeom prst="straightConnector1">
            <a:avLst/>
          </a:prstGeom>
          <a:noFill/>
          <a:ln cap="flat" cmpd="sng" w="9525">
            <a:solidFill>
              <a:schemeClr val="dk2"/>
            </a:solidFill>
            <a:prstDash val="dash"/>
            <a:round/>
            <a:headEnd len="med" w="med" type="none"/>
            <a:tailEnd len="med" w="med" type="none"/>
          </a:ln>
        </p:spPr>
      </p:cxnSp>
      <p:sp>
        <p:nvSpPr>
          <p:cNvPr id="183" name="Google Shape;183;p30"/>
          <p:cNvSpPr/>
          <p:nvPr/>
        </p:nvSpPr>
        <p:spPr>
          <a:xfrm>
            <a:off x="7058638" y="1784850"/>
            <a:ext cx="91500" cy="266400"/>
          </a:xfrm>
          <a:prstGeom prst="rect">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0"/>
          <p:cNvSpPr/>
          <p:nvPr/>
        </p:nvSpPr>
        <p:spPr>
          <a:xfrm>
            <a:off x="7281750" y="1869313"/>
            <a:ext cx="91500" cy="266400"/>
          </a:xfrm>
          <a:prstGeom prst="rect">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5" name="Google Shape;185;p30"/>
          <p:cNvCxnSpPr/>
          <p:nvPr/>
        </p:nvCxnSpPr>
        <p:spPr>
          <a:xfrm rot="10800000">
            <a:off x="7104475" y="1582975"/>
            <a:ext cx="0" cy="190200"/>
          </a:xfrm>
          <a:prstGeom prst="straightConnector1">
            <a:avLst/>
          </a:prstGeom>
          <a:noFill/>
          <a:ln cap="flat" cmpd="sng" w="9525">
            <a:solidFill>
              <a:schemeClr val="lt1"/>
            </a:solidFill>
            <a:prstDash val="solid"/>
            <a:round/>
            <a:headEnd len="med" w="med" type="none"/>
            <a:tailEnd len="med" w="med" type="none"/>
          </a:ln>
        </p:spPr>
      </p:cxnSp>
      <p:cxnSp>
        <p:nvCxnSpPr>
          <p:cNvPr id="186" name="Google Shape;186;p30"/>
          <p:cNvCxnSpPr>
            <a:stCxn id="183" idx="2"/>
          </p:cNvCxnSpPr>
          <p:nvPr/>
        </p:nvCxnSpPr>
        <p:spPr>
          <a:xfrm>
            <a:off x="7104388" y="2051250"/>
            <a:ext cx="0" cy="292500"/>
          </a:xfrm>
          <a:prstGeom prst="straightConnector1">
            <a:avLst/>
          </a:prstGeom>
          <a:noFill/>
          <a:ln cap="flat" cmpd="sng" w="9525">
            <a:solidFill>
              <a:schemeClr val="lt1"/>
            </a:solidFill>
            <a:prstDash val="solid"/>
            <a:round/>
            <a:headEnd len="med" w="med" type="none"/>
            <a:tailEnd len="med" w="med" type="none"/>
          </a:ln>
        </p:spPr>
      </p:cxnSp>
      <p:cxnSp>
        <p:nvCxnSpPr>
          <p:cNvPr id="187" name="Google Shape;187;p30"/>
          <p:cNvCxnSpPr/>
          <p:nvPr/>
        </p:nvCxnSpPr>
        <p:spPr>
          <a:xfrm>
            <a:off x="7327488" y="1573700"/>
            <a:ext cx="0" cy="292500"/>
          </a:xfrm>
          <a:prstGeom prst="straightConnector1">
            <a:avLst/>
          </a:prstGeom>
          <a:noFill/>
          <a:ln cap="flat" cmpd="sng" w="9525">
            <a:solidFill>
              <a:schemeClr val="lt1"/>
            </a:solidFill>
            <a:prstDash val="solid"/>
            <a:round/>
            <a:headEnd len="med" w="med" type="none"/>
            <a:tailEnd len="med" w="med" type="none"/>
          </a:ln>
        </p:spPr>
      </p:cxnSp>
      <p:cxnSp>
        <p:nvCxnSpPr>
          <p:cNvPr id="188" name="Google Shape;188;p30"/>
          <p:cNvCxnSpPr/>
          <p:nvPr/>
        </p:nvCxnSpPr>
        <p:spPr>
          <a:xfrm flipH="1">
            <a:off x="7319388" y="2135725"/>
            <a:ext cx="6300" cy="365100"/>
          </a:xfrm>
          <a:prstGeom prst="straightConnector1">
            <a:avLst/>
          </a:prstGeom>
          <a:noFill/>
          <a:ln cap="flat" cmpd="sng" w="9525">
            <a:solidFill>
              <a:schemeClr val="lt1"/>
            </a:solidFill>
            <a:prstDash val="solid"/>
            <a:round/>
            <a:headEnd len="med" w="med" type="none"/>
            <a:tailEnd len="med" w="med" type="none"/>
          </a:ln>
        </p:spPr>
      </p:cxnSp>
      <p:sp>
        <p:nvSpPr>
          <p:cNvPr id="189" name="Google Shape;189;p30"/>
          <p:cNvSpPr txBox="1"/>
          <p:nvPr/>
        </p:nvSpPr>
        <p:spPr>
          <a:xfrm>
            <a:off x="7421400" y="1749613"/>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pull-up</a:t>
            </a:r>
            <a:endParaRPr sz="900">
              <a:latin typeface="Google Sans"/>
              <a:ea typeface="Google Sans"/>
              <a:cs typeface="Google Sans"/>
              <a:sym typeface="Google Sans"/>
            </a:endParaRPr>
          </a:p>
          <a:p>
            <a:pPr indent="0" lvl="0" marL="0" rtl="0" algn="ctr">
              <a:spcBef>
                <a:spcPts val="0"/>
              </a:spcBef>
              <a:spcAft>
                <a:spcPts val="0"/>
              </a:spcAft>
              <a:buNone/>
            </a:pPr>
            <a:r>
              <a:rPr lang="en" sz="900">
                <a:latin typeface="Google Sans"/>
                <a:ea typeface="Google Sans"/>
                <a:cs typeface="Google Sans"/>
                <a:sym typeface="Google Sans"/>
              </a:rPr>
              <a:t>resistors</a:t>
            </a:r>
            <a:endParaRPr sz="900">
              <a:latin typeface="Google Sans"/>
              <a:ea typeface="Google Sans"/>
              <a:cs typeface="Google Sans"/>
              <a:sym typeface="Google Sans"/>
            </a:endParaRPr>
          </a:p>
        </p:txBody>
      </p:sp>
      <p:sp>
        <p:nvSpPr>
          <p:cNvPr id="190" name="Google Shape;190;p30"/>
          <p:cNvSpPr txBox="1"/>
          <p:nvPr/>
        </p:nvSpPr>
        <p:spPr>
          <a:xfrm>
            <a:off x="4307575" y="2152313"/>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SDA</a:t>
            </a:r>
            <a:endParaRPr sz="800">
              <a:latin typeface="Google Sans"/>
              <a:ea typeface="Google Sans"/>
              <a:cs typeface="Google Sans"/>
              <a:sym typeface="Google Sans"/>
            </a:endParaRPr>
          </a:p>
        </p:txBody>
      </p:sp>
      <p:sp>
        <p:nvSpPr>
          <p:cNvPr id="191" name="Google Shape;191;p30"/>
          <p:cNvSpPr txBox="1"/>
          <p:nvPr/>
        </p:nvSpPr>
        <p:spPr>
          <a:xfrm>
            <a:off x="4307575" y="2321238"/>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SCL</a:t>
            </a:r>
            <a:endParaRPr sz="800">
              <a:latin typeface="Google Sans"/>
              <a:ea typeface="Google Sans"/>
              <a:cs typeface="Google Sans"/>
              <a:sym typeface="Google Sans"/>
            </a:endParaRPr>
          </a:p>
        </p:txBody>
      </p:sp>
      <p:sp>
        <p:nvSpPr>
          <p:cNvPr id="192" name="Google Shape;192;p30"/>
          <p:cNvSpPr txBox="1"/>
          <p:nvPr/>
        </p:nvSpPr>
        <p:spPr>
          <a:xfrm>
            <a:off x="4307575" y="1388138"/>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Vs</a:t>
            </a:r>
            <a:endParaRPr sz="800">
              <a:latin typeface="Google Sans"/>
              <a:ea typeface="Google Sans"/>
              <a:cs typeface="Google Sans"/>
              <a:sym typeface="Googl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cxnSp>
        <p:nvCxnSpPr>
          <p:cNvPr id="197" name="Google Shape;197;p31"/>
          <p:cNvCxnSpPr/>
          <p:nvPr/>
        </p:nvCxnSpPr>
        <p:spPr>
          <a:xfrm flipH="1" rot="10800000">
            <a:off x="5589784" y="2509200"/>
            <a:ext cx="3900" cy="689400"/>
          </a:xfrm>
          <a:prstGeom prst="straightConnector1">
            <a:avLst/>
          </a:prstGeom>
          <a:noFill/>
          <a:ln cap="flat" cmpd="sng" w="9525">
            <a:solidFill>
              <a:schemeClr val="dk2"/>
            </a:solidFill>
            <a:prstDash val="solid"/>
            <a:round/>
            <a:headEnd len="med" w="med" type="none"/>
            <a:tailEnd len="med" w="med" type="none"/>
          </a:ln>
        </p:spPr>
      </p:cxnSp>
      <p:sp>
        <p:nvSpPr>
          <p:cNvPr id="198" name="Google Shape;198;p31"/>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Inter-Integrated Circuit (I2C)</a:t>
            </a:r>
            <a:endParaRPr/>
          </a:p>
        </p:txBody>
      </p:sp>
      <p:sp>
        <p:nvSpPr>
          <p:cNvPr id="199" name="Google Shape;199;p31"/>
          <p:cNvSpPr txBox="1"/>
          <p:nvPr>
            <p:ph idx="4294967295" type="body"/>
          </p:nvPr>
        </p:nvSpPr>
        <p:spPr>
          <a:xfrm>
            <a:off x="311700" y="1152475"/>
            <a:ext cx="4335600" cy="3416400"/>
          </a:xfrm>
          <a:prstGeom prst="rect">
            <a:avLst/>
          </a:prstGeom>
        </p:spPr>
        <p:txBody>
          <a:bodyPr anchorCtr="0" anchor="t" bIns="91425" lIns="91425" spcFirstLastPara="1" rIns="91425" wrap="square" tIns="91425">
            <a:noAutofit/>
          </a:bodyPr>
          <a:lstStyle/>
          <a:p>
            <a:pPr indent="0" lvl="0" marL="0" rtl="0" algn="l">
              <a:lnSpc>
                <a:spcPct val="138000"/>
              </a:lnSpc>
              <a:spcBef>
                <a:spcPts val="2200"/>
              </a:spcBef>
              <a:spcAft>
                <a:spcPts val="0"/>
              </a:spcAft>
              <a:buClr>
                <a:schemeClr val="dk1"/>
              </a:buClr>
              <a:buSzPts val="1100"/>
              <a:buFont typeface="Arial"/>
              <a:buNone/>
            </a:pPr>
            <a:r>
              <a:rPr b="1" lang="en" sz="1400">
                <a:solidFill>
                  <a:srgbClr val="000000"/>
                </a:solidFill>
              </a:rPr>
              <a:t>SDA</a:t>
            </a:r>
            <a:r>
              <a:rPr lang="en" sz="1400">
                <a:solidFill>
                  <a:srgbClr val="000000"/>
                </a:solidFill>
              </a:rPr>
              <a:t> is the serial data channel</a:t>
            </a:r>
            <a:br>
              <a:rPr lang="en" sz="1400">
                <a:solidFill>
                  <a:srgbClr val="000000"/>
                </a:solidFill>
              </a:rPr>
            </a:br>
            <a:r>
              <a:rPr b="1" lang="en" sz="1400">
                <a:solidFill>
                  <a:srgbClr val="000000"/>
                </a:solidFill>
              </a:rPr>
              <a:t>SCL</a:t>
            </a:r>
            <a:r>
              <a:rPr lang="en" sz="1400">
                <a:solidFill>
                  <a:srgbClr val="000000"/>
                </a:solidFill>
              </a:rPr>
              <a:t> is the serial clock channel</a:t>
            </a:r>
            <a:endParaRPr sz="1400">
              <a:solidFill>
                <a:srgbClr val="000000"/>
              </a:solidFill>
            </a:endParaRPr>
          </a:p>
          <a:p>
            <a:pPr indent="0" lvl="0" marL="0" rtl="0" algn="l">
              <a:lnSpc>
                <a:spcPct val="138000"/>
              </a:lnSpc>
              <a:spcBef>
                <a:spcPts val="2200"/>
              </a:spcBef>
              <a:spcAft>
                <a:spcPts val="0"/>
              </a:spcAft>
              <a:buClr>
                <a:schemeClr val="dk1"/>
              </a:buClr>
              <a:buSzPts val="1100"/>
              <a:buFont typeface="Arial"/>
              <a:buNone/>
            </a:pPr>
            <a:r>
              <a:rPr lang="en" sz="1400">
                <a:solidFill>
                  <a:srgbClr val="000000"/>
                </a:solidFill>
              </a:rPr>
              <a:t>Bus permits addressing of </a:t>
            </a:r>
            <a:r>
              <a:rPr b="1" lang="en" sz="1400">
                <a:solidFill>
                  <a:srgbClr val="000000"/>
                </a:solidFill>
              </a:rPr>
              <a:t>‘sons’</a:t>
            </a:r>
            <a:endParaRPr b="1" sz="1400">
              <a:solidFill>
                <a:srgbClr val="000000"/>
              </a:solidFill>
            </a:endParaRPr>
          </a:p>
          <a:p>
            <a:pPr indent="0" lvl="0" marL="0" rtl="0" algn="l">
              <a:spcBef>
                <a:spcPts val="2200"/>
              </a:spcBef>
              <a:spcAft>
                <a:spcPts val="0"/>
              </a:spcAft>
              <a:buNone/>
            </a:pPr>
            <a:r>
              <a:t/>
            </a:r>
            <a:endParaRPr/>
          </a:p>
        </p:txBody>
      </p:sp>
      <p:sp>
        <p:nvSpPr>
          <p:cNvPr id="200" name="Google Shape;200;p31"/>
          <p:cNvSpPr/>
          <p:nvPr/>
        </p:nvSpPr>
        <p:spPr>
          <a:xfrm>
            <a:off x="4968050" y="3030700"/>
            <a:ext cx="942600" cy="603600"/>
          </a:xfrm>
          <a:prstGeom prst="rect">
            <a:avLst/>
          </a:prstGeom>
          <a:solidFill>
            <a:srgbClr val="666666"/>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Google Sans"/>
                <a:ea typeface="Google Sans"/>
                <a:cs typeface="Google Sans"/>
                <a:sym typeface="Google Sans"/>
              </a:rPr>
              <a:t>mother</a:t>
            </a:r>
            <a:endParaRPr>
              <a:solidFill>
                <a:srgbClr val="FFFFFF"/>
              </a:solidFill>
              <a:latin typeface="Google Sans"/>
              <a:ea typeface="Google Sans"/>
              <a:cs typeface="Google Sans"/>
              <a:sym typeface="Google Sans"/>
            </a:endParaRPr>
          </a:p>
        </p:txBody>
      </p:sp>
      <p:cxnSp>
        <p:nvCxnSpPr>
          <p:cNvPr id="201" name="Google Shape;201;p31"/>
          <p:cNvCxnSpPr/>
          <p:nvPr/>
        </p:nvCxnSpPr>
        <p:spPr>
          <a:xfrm>
            <a:off x="4943250" y="2337875"/>
            <a:ext cx="3431700" cy="9000"/>
          </a:xfrm>
          <a:prstGeom prst="straightConnector1">
            <a:avLst/>
          </a:prstGeom>
          <a:noFill/>
          <a:ln cap="flat" cmpd="sng" w="28575">
            <a:solidFill>
              <a:schemeClr val="dk2"/>
            </a:solidFill>
            <a:prstDash val="solid"/>
            <a:round/>
            <a:headEnd len="med" w="med" type="none"/>
            <a:tailEnd len="med" w="med" type="none"/>
          </a:ln>
        </p:spPr>
      </p:cxnSp>
      <p:cxnSp>
        <p:nvCxnSpPr>
          <p:cNvPr id="202" name="Google Shape;202;p31"/>
          <p:cNvCxnSpPr/>
          <p:nvPr/>
        </p:nvCxnSpPr>
        <p:spPr>
          <a:xfrm>
            <a:off x="4943250" y="2506800"/>
            <a:ext cx="3431700" cy="9000"/>
          </a:xfrm>
          <a:prstGeom prst="straightConnector1">
            <a:avLst/>
          </a:prstGeom>
          <a:noFill/>
          <a:ln cap="flat" cmpd="sng" w="9525">
            <a:solidFill>
              <a:schemeClr val="dk2"/>
            </a:solidFill>
            <a:prstDash val="solid"/>
            <a:round/>
            <a:headEnd len="med" w="med" type="none"/>
            <a:tailEnd len="med" w="med" type="none"/>
          </a:ln>
        </p:spPr>
      </p:cxnSp>
      <p:cxnSp>
        <p:nvCxnSpPr>
          <p:cNvPr id="203" name="Google Shape;203;p31"/>
          <p:cNvCxnSpPr/>
          <p:nvPr/>
        </p:nvCxnSpPr>
        <p:spPr>
          <a:xfrm>
            <a:off x="4926100" y="1573700"/>
            <a:ext cx="3431700" cy="9000"/>
          </a:xfrm>
          <a:prstGeom prst="straightConnector1">
            <a:avLst/>
          </a:prstGeom>
          <a:noFill/>
          <a:ln cap="flat" cmpd="sng" w="9525">
            <a:solidFill>
              <a:schemeClr val="dk2"/>
            </a:solidFill>
            <a:prstDash val="dash"/>
            <a:round/>
            <a:headEnd len="med" w="med" type="none"/>
            <a:tailEnd len="med" w="med" type="none"/>
          </a:ln>
        </p:spPr>
      </p:cxnSp>
      <p:cxnSp>
        <p:nvCxnSpPr>
          <p:cNvPr id="204" name="Google Shape;204;p31"/>
          <p:cNvCxnSpPr/>
          <p:nvPr/>
        </p:nvCxnSpPr>
        <p:spPr>
          <a:xfrm flipH="1" rot="10800000">
            <a:off x="5285013" y="2337875"/>
            <a:ext cx="3900" cy="689400"/>
          </a:xfrm>
          <a:prstGeom prst="straightConnector1">
            <a:avLst/>
          </a:prstGeom>
          <a:noFill/>
          <a:ln cap="flat" cmpd="sng" w="9525">
            <a:solidFill>
              <a:schemeClr val="dk2"/>
            </a:solidFill>
            <a:prstDash val="solid"/>
            <a:round/>
            <a:headEnd len="med" w="med" type="none"/>
            <a:tailEnd len="med" w="med" type="none"/>
          </a:ln>
        </p:spPr>
      </p:cxnSp>
      <p:cxnSp>
        <p:nvCxnSpPr>
          <p:cNvPr id="205" name="Google Shape;205;p31"/>
          <p:cNvCxnSpPr/>
          <p:nvPr/>
        </p:nvCxnSpPr>
        <p:spPr>
          <a:xfrm flipH="1" rot="10800000">
            <a:off x="6792384" y="2509200"/>
            <a:ext cx="3900" cy="689400"/>
          </a:xfrm>
          <a:prstGeom prst="straightConnector1">
            <a:avLst/>
          </a:prstGeom>
          <a:noFill/>
          <a:ln cap="flat" cmpd="sng" w="9525">
            <a:solidFill>
              <a:schemeClr val="dk2"/>
            </a:solidFill>
            <a:prstDash val="solid"/>
            <a:round/>
            <a:headEnd len="med" w="med" type="none"/>
            <a:tailEnd len="med" w="med" type="none"/>
          </a:ln>
        </p:spPr>
      </p:cxnSp>
      <p:cxnSp>
        <p:nvCxnSpPr>
          <p:cNvPr id="206" name="Google Shape;206;p31"/>
          <p:cNvCxnSpPr/>
          <p:nvPr/>
        </p:nvCxnSpPr>
        <p:spPr>
          <a:xfrm flipH="1" rot="10800000">
            <a:off x="6487613" y="2337875"/>
            <a:ext cx="3900" cy="689400"/>
          </a:xfrm>
          <a:prstGeom prst="straightConnector1">
            <a:avLst/>
          </a:prstGeom>
          <a:noFill/>
          <a:ln cap="flat" cmpd="sng" w="9525">
            <a:solidFill>
              <a:schemeClr val="dk2"/>
            </a:solidFill>
            <a:prstDash val="solid"/>
            <a:round/>
            <a:headEnd len="med" w="med" type="none"/>
            <a:tailEnd len="med" w="med" type="none"/>
          </a:ln>
        </p:spPr>
      </p:cxnSp>
      <p:cxnSp>
        <p:nvCxnSpPr>
          <p:cNvPr id="207" name="Google Shape;207;p31"/>
          <p:cNvCxnSpPr/>
          <p:nvPr/>
        </p:nvCxnSpPr>
        <p:spPr>
          <a:xfrm flipH="1" rot="10800000">
            <a:off x="7690213" y="2337875"/>
            <a:ext cx="3900" cy="689400"/>
          </a:xfrm>
          <a:prstGeom prst="straightConnector1">
            <a:avLst/>
          </a:prstGeom>
          <a:noFill/>
          <a:ln cap="flat" cmpd="sng" w="9525">
            <a:solidFill>
              <a:schemeClr val="dk2"/>
            </a:solidFill>
            <a:prstDash val="solid"/>
            <a:round/>
            <a:headEnd len="med" w="med" type="none"/>
            <a:tailEnd len="med" w="med" type="none"/>
          </a:ln>
        </p:spPr>
      </p:cxnSp>
      <p:sp>
        <p:nvSpPr>
          <p:cNvPr id="208" name="Google Shape;208;p31"/>
          <p:cNvSpPr/>
          <p:nvPr/>
        </p:nvSpPr>
        <p:spPr>
          <a:xfrm>
            <a:off x="6170650" y="3030700"/>
            <a:ext cx="942600" cy="603600"/>
          </a:xfrm>
          <a:prstGeom prst="rect">
            <a:avLst/>
          </a:prstGeom>
          <a:solidFill>
            <a:schemeClr val="lt2"/>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son x</a:t>
            </a:r>
            <a:endParaRPr>
              <a:latin typeface="Google Sans"/>
              <a:ea typeface="Google Sans"/>
              <a:cs typeface="Google Sans"/>
              <a:sym typeface="Google Sans"/>
            </a:endParaRPr>
          </a:p>
        </p:txBody>
      </p:sp>
      <p:sp>
        <p:nvSpPr>
          <p:cNvPr id="209" name="Google Shape;209;p31"/>
          <p:cNvSpPr/>
          <p:nvPr/>
        </p:nvSpPr>
        <p:spPr>
          <a:xfrm>
            <a:off x="7373250" y="3030700"/>
            <a:ext cx="942600" cy="603600"/>
          </a:xfrm>
          <a:prstGeom prst="rect">
            <a:avLst/>
          </a:prstGeom>
          <a:solidFill>
            <a:schemeClr val="lt2"/>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son y</a:t>
            </a:r>
            <a:endParaRPr>
              <a:latin typeface="Google Sans"/>
              <a:ea typeface="Google Sans"/>
              <a:cs typeface="Google Sans"/>
              <a:sym typeface="Google Sans"/>
            </a:endParaRPr>
          </a:p>
        </p:txBody>
      </p:sp>
      <p:sp>
        <p:nvSpPr>
          <p:cNvPr id="210" name="Google Shape;210;p31"/>
          <p:cNvSpPr/>
          <p:nvPr/>
        </p:nvSpPr>
        <p:spPr>
          <a:xfrm>
            <a:off x="5241225" y="2296625"/>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1"/>
          <p:cNvSpPr/>
          <p:nvPr/>
        </p:nvSpPr>
        <p:spPr>
          <a:xfrm>
            <a:off x="5545975" y="2465550"/>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1"/>
          <p:cNvSpPr/>
          <p:nvPr/>
        </p:nvSpPr>
        <p:spPr>
          <a:xfrm>
            <a:off x="6443825" y="2296625"/>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1"/>
          <p:cNvSpPr/>
          <p:nvPr/>
        </p:nvSpPr>
        <p:spPr>
          <a:xfrm>
            <a:off x="6748575" y="2465550"/>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1"/>
          <p:cNvSpPr/>
          <p:nvPr/>
        </p:nvSpPr>
        <p:spPr>
          <a:xfrm>
            <a:off x="7646425" y="2296625"/>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1"/>
          <p:cNvSpPr/>
          <p:nvPr/>
        </p:nvSpPr>
        <p:spPr>
          <a:xfrm>
            <a:off x="7951175" y="2465550"/>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1"/>
          <p:cNvSpPr/>
          <p:nvPr/>
        </p:nvSpPr>
        <p:spPr>
          <a:xfrm>
            <a:off x="7058638" y="1784850"/>
            <a:ext cx="91500" cy="266400"/>
          </a:xfrm>
          <a:prstGeom prst="rect">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1"/>
          <p:cNvSpPr/>
          <p:nvPr/>
        </p:nvSpPr>
        <p:spPr>
          <a:xfrm>
            <a:off x="7281750" y="1869313"/>
            <a:ext cx="91500" cy="266400"/>
          </a:xfrm>
          <a:prstGeom prst="rect">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8" name="Google Shape;218;p31"/>
          <p:cNvCxnSpPr/>
          <p:nvPr/>
        </p:nvCxnSpPr>
        <p:spPr>
          <a:xfrm rot="10800000">
            <a:off x="7104475" y="1582975"/>
            <a:ext cx="0" cy="190200"/>
          </a:xfrm>
          <a:prstGeom prst="straightConnector1">
            <a:avLst/>
          </a:prstGeom>
          <a:noFill/>
          <a:ln cap="flat" cmpd="sng" w="9525">
            <a:solidFill>
              <a:schemeClr val="lt1"/>
            </a:solidFill>
            <a:prstDash val="solid"/>
            <a:round/>
            <a:headEnd len="med" w="med" type="none"/>
            <a:tailEnd len="med" w="med" type="none"/>
          </a:ln>
        </p:spPr>
      </p:cxnSp>
      <p:cxnSp>
        <p:nvCxnSpPr>
          <p:cNvPr id="219" name="Google Shape;219;p31"/>
          <p:cNvCxnSpPr>
            <a:stCxn id="216" idx="2"/>
          </p:cNvCxnSpPr>
          <p:nvPr/>
        </p:nvCxnSpPr>
        <p:spPr>
          <a:xfrm>
            <a:off x="7104388" y="2051250"/>
            <a:ext cx="0" cy="292500"/>
          </a:xfrm>
          <a:prstGeom prst="straightConnector1">
            <a:avLst/>
          </a:prstGeom>
          <a:noFill/>
          <a:ln cap="flat" cmpd="sng" w="9525">
            <a:solidFill>
              <a:schemeClr val="lt1"/>
            </a:solidFill>
            <a:prstDash val="solid"/>
            <a:round/>
            <a:headEnd len="med" w="med" type="none"/>
            <a:tailEnd len="med" w="med" type="none"/>
          </a:ln>
        </p:spPr>
      </p:cxnSp>
      <p:cxnSp>
        <p:nvCxnSpPr>
          <p:cNvPr id="220" name="Google Shape;220;p31"/>
          <p:cNvCxnSpPr/>
          <p:nvPr/>
        </p:nvCxnSpPr>
        <p:spPr>
          <a:xfrm>
            <a:off x="7327488" y="1573700"/>
            <a:ext cx="0" cy="292500"/>
          </a:xfrm>
          <a:prstGeom prst="straightConnector1">
            <a:avLst/>
          </a:prstGeom>
          <a:noFill/>
          <a:ln cap="flat" cmpd="sng" w="9525">
            <a:solidFill>
              <a:schemeClr val="lt1"/>
            </a:solidFill>
            <a:prstDash val="solid"/>
            <a:round/>
            <a:headEnd len="med" w="med" type="none"/>
            <a:tailEnd len="med" w="med" type="none"/>
          </a:ln>
        </p:spPr>
      </p:cxnSp>
      <p:cxnSp>
        <p:nvCxnSpPr>
          <p:cNvPr id="221" name="Google Shape;221;p31"/>
          <p:cNvCxnSpPr/>
          <p:nvPr/>
        </p:nvCxnSpPr>
        <p:spPr>
          <a:xfrm flipH="1">
            <a:off x="7319388" y="2135725"/>
            <a:ext cx="6300" cy="365100"/>
          </a:xfrm>
          <a:prstGeom prst="straightConnector1">
            <a:avLst/>
          </a:prstGeom>
          <a:noFill/>
          <a:ln cap="flat" cmpd="sng" w="9525">
            <a:solidFill>
              <a:schemeClr val="lt1"/>
            </a:solidFill>
            <a:prstDash val="solid"/>
            <a:round/>
            <a:headEnd len="med" w="med" type="none"/>
            <a:tailEnd len="med" w="med" type="none"/>
          </a:ln>
        </p:spPr>
      </p:cxnSp>
      <p:sp>
        <p:nvSpPr>
          <p:cNvPr id="222" name="Google Shape;222;p31"/>
          <p:cNvSpPr txBox="1"/>
          <p:nvPr/>
        </p:nvSpPr>
        <p:spPr>
          <a:xfrm>
            <a:off x="7421400" y="1749613"/>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pull-up</a:t>
            </a:r>
            <a:endParaRPr sz="900">
              <a:latin typeface="Google Sans"/>
              <a:ea typeface="Google Sans"/>
              <a:cs typeface="Google Sans"/>
              <a:sym typeface="Google Sans"/>
            </a:endParaRPr>
          </a:p>
          <a:p>
            <a:pPr indent="0" lvl="0" marL="0" rtl="0" algn="ctr">
              <a:spcBef>
                <a:spcPts val="0"/>
              </a:spcBef>
              <a:spcAft>
                <a:spcPts val="0"/>
              </a:spcAft>
              <a:buNone/>
            </a:pPr>
            <a:r>
              <a:rPr lang="en" sz="900">
                <a:latin typeface="Google Sans"/>
                <a:ea typeface="Google Sans"/>
                <a:cs typeface="Google Sans"/>
                <a:sym typeface="Google Sans"/>
              </a:rPr>
              <a:t>resistors</a:t>
            </a:r>
            <a:endParaRPr sz="900">
              <a:latin typeface="Google Sans"/>
              <a:ea typeface="Google Sans"/>
              <a:cs typeface="Google Sans"/>
              <a:sym typeface="Google Sans"/>
            </a:endParaRPr>
          </a:p>
        </p:txBody>
      </p:sp>
      <p:sp>
        <p:nvSpPr>
          <p:cNvPr id="223" name="Google Shape;223;p31"/>
          <p:cNvSpPr txBox="1"/>
          <p:nvPr/>
        </p:nvSpPr>
        <p:spPr>
          <a:xfrm>
            <a:off x="4307575" y="2152313"/>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SDA</a:t>
            </a:r>
            <a:endParaRPr sz="800">
              <a:latin typeface="Google Sans"/>
              <a:ea typeface="Google Sans"/>
              <a:cs typeface="Google Sans"/>
              <a:sym typeface="Google Sans"/>
            </a:endParaRPr>
          </a:p>
        </p:txBody>
      </p:sp>
      <p:sp>
        <p:nvSpPr>
          <p:cNvPr id="224" name="Google Shape;224;p31"/>
          <p:cNvSpPr txBox="1"/>
          <p:nvPr/>
        </p:nvSpPr>
        <p:spPr>
          <a:xfrm>
            <a:off x="4307575" y="2321238"/>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SCL</a:t>
            </a:r>
            <a:endParaRPr sz="800">
              <a:latin typeface="Google Sans"/>
              <a:ea typeface="Google Sans"/>
              <a:cs typeface="Google Sans"/>
              <a:sym typeface="Google Sans"/>
            </a:endParaRPr>
          </a:p>
        </p:txBody>
      </p:sp>
      <p:sp>
        <p:nvSpPr>
          <p:cNvPr id="225" name="Google Shape;225;p31"/>
          <p:cNvSpPr txBox="1"/>
          <p:nvPr/>
        </p:nvSpPr>
        <p:spPr>
          <a:xfrm>
            <a:off x="4307575" y="1388138"/>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Vs</a:t>
            </a:r>
            <a:endParaRPr sz="800">
              <a:latin typeface="Google Sans"/>
              <a:ea typeface="Google Sans"/>
              <a:cs typeface="Google Sans"/>
              <a:sym typeface="Google Sans"/>
            </a:endParaRPr>
          </a:p>
        </p:txBody>
      </p:sp>
      <p:sp>
        <p:nvSpPr>
          <p:cNvPr id="226" name="Google Shape;226;p31"/>
          <p:cNvSpPr txBox="1"/>
          <p:nvPr/>
        </p:nvSpPr>
        <p:spPr>
          <a:xfrm>
            <a:off x="6170650" y="3782450"/>
            <a:ext cx="2145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Google Sans"/>
                <a:ea typeface="Google Sans"/>
                <a:cs typeface="Google Sans"/>
                <a:sym typeface="Google Sans"/>
              </a:rPr>
              <a:t> set address to son of interest</a:t>
            </a:r>
            <a:endParaRPr sz="1000">
              <a:latin typeface="Google Sans"/>
              <a:ea typeface="Google Sans"/>
              <a:cs typeface="Google Sans"/>
              <a:sym typeface="Google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cxnSp>
        <p:nvCxnSpPr>
          <p:cNvPr id="231" name="Google Shape;231;p32"/>
          <p:cNvCxnSpPr/>
          <p:nvPr/>
        </p:nvCxnSpPr>
        <p:spPr>
          <a:xfrm flipH="1" rot="10800000">
            <a:off x="5589784" y="2509200"/>
            <a:ext cx="3900" cy="689400"/>
          </a:xfrm>
          <a:prstGeom prst="straightConnector1">
            <a:avLst/>
          </a:prstGeom>
          <a:noFill/>
          <a:ln cap="flat" cmpd="sng" w="9525">
            <a:solidFill>
              <a:schemeClr val="dk2"/>
            </a:solidFill>
            <a:prstDash val="solid"/>
            <a:round/>
            <a:headEnd len="med" w="med" type="none"/>
            <a:tailEnd len="med" w="med" type="none"/>
          </a:ln>
        </p:spPr>
      </p:cxnSp>
      <p:sp>
        <p:nvSpPr>
          <p:cNvPr id="232" name="Google Shape;232;p32"/>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Inter-Integrated Circuit (I2C)</a:t>
            </a:r>
            <a:endParaRPr/>
          </a:p>
        </p:txBody>
      </p:sp>
      <p:sp>
        <p:nvSpPr>
          <p:cNvPr id="233" name="Google Shape;233;p32"/>
          <p:cNvSpPr txBox="1"/>
          <p:nvPr>
            <p:ph idx="4294967295" type="body"/>
          </p:nvPr>
        </p:nvSpPr>
        <p:spPr>
          <a:xfrm>
            <a:off x="311700" y="1152475"/>
            <a:ext cx="4335600" cy="3416400"/>
          </a:xfrm>
          <a:prstGeom prst="rect">
            <a:avLst/>
          </a:prstGeom>
        </p:spPr>
        <p:txBody>
          <a:bodyPr anchorCtr="0" anchor="t" bIns="91425" lIns="91425" spcFirstLastPara="1" rIns="91425" wrap="square" tIns="91425">
            <a:noAutofit/>
          </a:bodyPr>
          <a:lstStyle/>
          <a:p>
            <a:pPr indent="0" lvl="0" marL="0" rtl="0" algn="l">
              <a:lnSpc>
                <a:spcPct val="138000"/>
              </a:lnSpc>
              <a:spcBef>
                <a:spcPts val="2200"/>
              </a:spcBef>
              <a:spcAft>
                <a:spcPts val="0"/>
              </a:spcAft>
              <a:buClr>
                <a:schemeClr val="dk1"/>
              </a:buClr>
              <a:buSzPts val="1100"/>
              <a:buFont typeface="Arial"/>
              <a:buNone/>
            </a:pPr>
            <a:r>
              <a:rPr b="1" lang="en" sz="1400">
                <a:solidFill>
                  <a:srgbClr val="000000"/>
                </a:solidFill>
              </a:rPr>
              <a:t>SDA</a:t>
            </a:r>
            <a:r>
              <a:rPr lang="en" sz="1400">
                <a:solidFill>
                  <a:srgbClr val="000000"/>
                </a:solidFill>
              </a:rPr>
              <a:t> is the serial data channel</a:t>
            </a:r>
            <a:br>
              <a:rPr lang="en" sz="1400">
                <a:solidFill>
                  <a:srgbClr val="000000"/>
                </a:solidFill>
              </a:rPr>
            </a:br>
            <a:r>
              <a:rPr b="1" lang="en" sz="1400">
                <a:solidFill>
                  <a:srgbClr val="000000"/>
                </a:solidFill>
              </a:rPr>
              <a:t>SCL</a:t>
            </a:r>
            <a:r>
              <a:rPr lang="en" sz="1400">
                <a:solidFill>
                  <a:srgbClr val="000000"/>
                </a:solidFill>
              </a:rPr>
              <a:t> is the serial clock channel</a:t>
            </a:r>
            <a:endParaRPr sz="1400">
              <a:solidFill>
                <a:srgbClr val="000000"/>
              </a:solidFill>
            </a:endParaRPr>
          </a:p>
          <a:p>
            <a:pPr indent="0" lvl="0" marL="0" rtl="0" algn="l">
              <a:lnSpc>
                <a:spcPct val="138000"/>
              </a:lnSpc>
              <a:spcBef>
                <a:spcPts val="2200"/>
              </a:spcBef>
              <a:spcAft>
                <a:spcPts val="0"/>
              </a:spcAft>
              <a:buClr>
                <a:schemeClr val="dk1"/>
              </a:buClr>
              <a:buSzPts val="1100"/>
              <a:buFont typeface="Arial"/>
              <a:buNone/>
            </a:pPr>
            <a:r>
              <a:rPr lang="en" sz="1400">
                <a:solidFill>
                  <a:srgbClr val="000000"/>
                </a:solidFill>
              </a:rPr>
              <a:t>Bus permits addressing of </a:t>
            </a:r>
            <a:r>
              <a:rPr b="1" lang="en" sz="1400">
                <a:solidFill>
                  <a:srgbClr val="000000"/>
                </a:solidFill>
              </a:rPr>
              <a:t>‘sons’</a:t>
            </a:r>
            <a:endParaRPr b="1" sz="1400">
              <a:solidFill>
                <a:srgbClr val="000000"/>
              </a:solidFill>
            </a:endParaRPr>
          </a:p>
          <a:p>
            <a:pPr indent="0" lvl="0" marL="0" rtl="0" algn="l">
              <a:lnSpc>
                <a:spcPct val="138000"/>
              </a:lnSpc>
              <a:spcBef>
                <a:spcPts val="2200"/>
              </a:spcBef>
              <a:spcAft>
                <a:spcPts val="0"/>
              </a:spcAft>
              <a:buClr>
                <a:schemeClr val="dk1"/>
              </a:buClr>
              <a:buSzPts val="1100"/>
              <a:buFont typeface="Arial"/>
              <a:buNone/>
            </a:pPr>
            <a:r>
              <a:rPr b="1" lang="en" sz="1400">
                <a:solidFill>
                  <a:srgbClr val="000000"/>
                </a:solidFill>
              </a:rPr>
              <a:t>Two modes of operation</a:t>
            </a:r>
            <a:br>
              <a:rPr lang="en" sz="1400" u="sng">
                <a:solidFill>
                  <a:srgbClr val="000000"/>
                </a:solidFill>
              </a:rPr>
            </a:br>
            <a:r>
              <a:rPr lang="en" sz="1400" u="sng">
                <a:solidFill>
                  <a:srgbClr val="000000"/>
                </a:solidFill>
              </a:rPr>
              <a:t>	</a:t>
            </a:r>
            <a:r>
              <a:rPr lang="en" sz="1400">
                <a:solidFill>
                  <a:srgbClr val="000000"/>
                </a:solidFill>
              </a:rPr>
              <a:t>Mother-transmitter, son-receiver</a:t>
            </a:r>
            <a:br>
              <a:rPr lang="en" sz="1400">
                <a:solidFill>
                  <a:srgbClr val="000000"/>
                </a:solidFill>
              </a:rPr>
            </a:br>
            <a:r>
              <a:rPr lang="en" sz="1400">
                <a:solidFill>
                  <a:srgbClr val="000000"/>
                </a:solidFill>
              </a:rPr>
              <a:t>	Son-transmitter, mother-receiver</a:t>
            </a:r>
            <a:endParaRPr sz="1400">
              <a:solidFill>
                <a:srgbClr val="000000"/>
              </a:solidFill>
            </a:endParaRPr>
          </a:p>
          <a:p>
            <a:pPr indent="0" lvl="0" marL="0" rtl="0" algn="l">
              <a:spcBef>
                <a:spcPts val="2200"/>
              </a:spcBef>
              <a:spcAft>
                <a:spcPts val="0"/>
              </a:spcAft>
              <a:buClr>
                <a:schemeClr val="dk1"/>
              </a:buClr>
              <a:buSzPts val="1100"/>
              <a:buFont typeface="Arial"/>
              <a:buNone/>
            </a:pPr>
            <a:r>
              <a:t/>
            </a:r>
            <a:endParaRPr sz="1300"/>
          </a:p>
          <a:p>
            <a:pPr indent="0" lvl="0" marL="0" rtl="0" algn="l">
              <a:spcBef>
                <a:spcPts val="2200"/>
              </a:spcBef>
              <a:spcAft>
                <a:spcPts val="0"/>
              </a:spcAft>
              <a:buNone/>
            </a:pPr>
            <a:r>
              <a:t/>
            </a:r>
            <a:endParaRPr/>
          </a:p>
        </p:txBody>
      </p:sp>
      <p:sp>
        <p:nvSpPr>
          <p:cNvPr id="234" name="Google Shape;234;p32"/>
          <p:cNvSpPr/>
          <p:nvPr/>
        </p:nvSpPr>
        <p:spPr>
          <a:xfrm>
            <a:off x="4968050" y="3030700"/>
            <a:ext cx="942600" cy="603600"/>
          </a:xfrm>
          <a:prstGeom prst="rect">
            <a:avLst/>
          </a:prstGeom>
          <a:solidFill>
            <a:srgbClr val="666666"/>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Google Sans"/>
                <a:ea typeface="Google Sans"/>
                <a:cs typeface="Google Sans"/>
                <a:sym typeface="Google Sans"/>
              </a:rPr>
              <a:t>mother</a:t>
            </a:r>
            <a:endParaRPr>
              <a:solidFill>
                <a:srgbClr val="FFFFFF"/>
              </a:solidFill>
              <a:latin typeface="Google Sans"/>
              <a:ea typeface="Google Sans"/>
              <a:cs typeface="Google Sans"/>
              <a:sym typeface="Google Sans"/>
            </a:endParaRPr>
          </a:p>
        </p:txBody>
      </p:sp>
      <p:cxnSp>
        <p:nvCxnSpPr>
          <p:cNvPr id="235" name="Google Shape;235;p32"/>
          <p:cNvCxnSpPr/>
          <p:nvPr/>
        </p:nvCxnSpPr>
        <p:spPr>
          <a:xfrm>
            <a:off x="4943250" y="2337875"/>
            <a:ext cx="3431700" cy="9000"/>
          </a:xfrm>
          <a:prstGeom prst="straightConnector1">
            <a:avLst/>
          </a:prstGeom>
          <a:noFill/>
          <a:ln cap="flat" cmpd="sng" w="28575">
            <a:solidFill>
              <a:schemeClr val="dk2"/>
            </a:solidFill>
            <a:prstDash val="solid"/>
            <a:round/>
            <a:headEnd len="med" w="med" type="none"/>
            <a:tailEnd len="med" w="med" type="none"/>
          </a:ln>
        </p:spPr>
      </p:cxnSp>
      <p:cxnSp>
        <p:nvCxnSpPr>
          <p:cNvPr id="236" name="Google Shape;236;p32"/>
          <p:cNvCxnSpPr/>
          <p:nvPr/>
        </p:nvCxnSpPr>
        <p:spPr>
          <a:xfrm>
            <a:off x="4943250" y="2506800"/>
            <a:ext cx="3431700" cy="9000"/>
          </a:xfrm>
          <a:prstGeom prst="straightConnector1">
            <a:avLst/>
          </a:prstGeom>
          <a:noFill/>
          <a:ln cap="flat" cmpd="sng" w="9525">
            <a:solidFill>
              <a:schemeClr val="dk2"/>
            </a:solidFill>
            <a:prstDash val="solid"/>
            <a:round/>
            <a:headEnd len="med" w="med" type="none"/>
            <a:tailEnd len="med" w="med" type="none"/>
          </a:ln>
        </p:spPr>
      </p:cxnSp>
      <p:cxnSp>
        <p:nvCxnSpPr>
          <p:cNvPr id="237" name="Google Shape;237;p32"/>
          <p:cNvCxnSpPr/>
          <p:nvPr/>
        </p:nvCxnSpPr>
        <p:spPr>
          <a:xfrm>
            <a:off x="4926100" y="1573700"/>
            <a:ext cx="3431700" cy="9000"/>
          </a:xfrm>
          <a:prstGeom prst="straightConnector1">
            <a:avLst/>
          </a:prstGeom>
          <a:noFill/>
          <a:ln cap="flat" cmpd="sng" w="9525">
            <a:solidFill>
              <a:schemeClr val="dk2"/>
            </a:solidFill>
            <a:prstDash val="dash"/>
            <a:round/>
            <a:headEnd len="med" w="med" type="none"/>
            <a:tailEnd len="med" w="med" type="none"/>
          </a:ln>
        </p:spPr>
      </p:cxnSp>
      <p:cxnSp>
        <p:nvCxnSpPr>
          <p:cNvPr id="238" name="Google Shape;238;p32"/>
          <p:cNvCxnSpPr/>
          <p:nvPr/>
        </p:nvCxnSpPr>
        <p:spPr>
          <a:xfrm flipH="1" rot="10800000">
            <a:off x="5285013" y="2337875"/>
            <a:ext cx="3900" cy="689400"/>
          </a:xfrm>
          <a:prstGeom prst="straightConnector1">
            <a:avLst/>
          </a:prstGeom>
          <a:noFill/>
          <a:ln cap="flat" cmpd="sng" w="9525">
            <a:solidFill>
              <a:schemeClr val="dk2"/>
            </a:solidFill>
            <a:prstDash val="solid"/>
            <a:round/>
            <a:headEnd len="med" w="med" type="none"/>
            <a:tailEnd len="med" w="med" type="none"/>
          </a:ln>
        </p:spPr>
      </p:cxnSp>
      <p:cxnSp>
        <p:nvCxnSpPr>
          <p:cNvPr id="239" name="Google Shape;239;p32"/>
          <p:cNvCxnSpPr/>
          <p:nvPr/>
        </p:nvCxnSpPr>
        <p:spPr>
          <a:xfrm flipH="1" rot="10800000">
            <a:off x="6792384" y="2509200"/>
            <a:ext cx="3900" cy="689400"/>
          </a:xfrm>
          <a:prstGeom prst="straightConnector1">
            <a:avLst/>
          </a:prstGeom>
          <a:noFill/>
          <a:ln cap="flat" cmpd="sng" w="9525">
            <a:solidFill>
              <a:schemeClr val="dk2"/>
            </a:solidFill>
            <a:prstDash val="solid"/>
            <a:round/>
            <a:headEnd len="med" w="med" type="none"/>
            <a:tailEnd len="med" w="med" type="none"/>
          </a:ln>
        </p:spPr>
      </p:cxnSp>
      <p:cxnSp>
        <p:nvCxnSpPr>
          <p:cNvPr id="240" name="Google Shape;240;p32"/>
          <p:cNvCxnSpPr/>
          <p:nvPr/>
        </p:nvCxnSpPr>
        <p:spPr>
          <a:xfrm flipH="1" rot="10800000">
            <a:off x="6487613" y="2337875"/>
            <a:ext cx="3900" cy="689400"/>
          </a:xfrm>
          <a:prstGeom prst="straightConnector1">
            <a:avLst/>
          </a:prstGeom>
          <a:noFill/>
          <a:ln cap="flat" cmpd="sng" w="9525">
            <a:solidFill>
              <a:schemeClr val="dk2"/>
            </a:solidFill>
            <a:prstDash val="solid"/>
            <a:round/>
            <a:headEnd len="med" w="med" type="none"/>
            <a:tailEnd len="med" w="med" type="none"/>
          </a:ln>
        </p:spPr>
      </p:cxnSp>
      <p:cxnSp>
        <p:nvCxnSpPr>
          <p:cNvPr id="241" name="Google Shape;241;p32"/>
          <p:cNvCxnSpPr/>
          <p:nvPr/>
        </p:nvCxnSpPr>
        <p:spPr>
          <a:xfrm flipH="1" rot="10800000">
            <a:off x="7690213" y="2337875"/>
            <a:ext cx="3900" cy="689400"/>
          </a:xfrm>
          <a:prstGeom prst="straightConnector1">
            <a:avLst/>
          </a:prstGeom>
          <a:noFill/>
          <a:ln cap="flat" cmpd="sng" w="9525">
            <a:solidFill>
              <a:schemeClr val="dk2"/>
            </a:solidFill>
            <a:prstDash val="solid"/>
            <a:round/>
            <a:headEnd len="med" w="med" type="none"/>
            <a:tailEnd len="med" w="med" type="none"/>
          </a:ln>
        </p:spPr>
      </p:cxnSp>
      <p:sp>
        <p:nvSpPr>
          <p:cNvPr id="242" name="Google Shape;242;p32"/>
          <p:cNvSpPr/>
          <p:nvPr/>
        </p:nvSpPr>
        <p:spPr>
          <a:xfrm>
            <a:off x="6170650" y="3030700"/>
            <a:ext cx="942600" cy="603600"/>
          </a:xfrm>
          <a:prstGeom prst="rect">
            <a:avLst/>
          </a:prstGeom>
          <a:solidFill>
            <a:schemeClr val="lt2"/>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son x</a:t>
            </a:r>
            <a:endParaRPr>
              <a:latin typeface="Google Sans"/>
              <a:ea typeface="Google Sans"/>
              <a:cs typeface="Google Sans"/>
              <a:sym typeface="Google Sans"/>
            </a:endParaRPr>
          </a:p>
        </p:txBody>
      </p:sp>
      <p:sp>
        <p:nvSpPr>
          <p:cNvPr id="243" name="Google Shape;243;p32"/>
          <p:cNvSpPr/>
          <p:nvPr/>
        </p:nvSpPr>
        <p:spPr>
          <a:xfrm>
            <a:off x="7373250" y="3030700"/>
            <a:ext cx="942600" cy="603600"/>
          </a:xfrm>
          <a:prstGeom prst="rect">
            <a:avLst/>
          </a:prstGeom>
          <a:solidFill>
            <a:schemeClr val="lt2"/>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son y</a:t>
            </a:r>
            <a:endParaRPr>
              <a:latin typeface="Google Sans"/>
              <a:ea typeface="Google Sans"/>
              <a:cs typeface="Google Sans"/>
              <a:sym typeface="Google Sans"/>
            </a:endParaRPr>
          </a:p>
        </p:txBody>
      </p:sp>
      <p:sp>
        <p:nvSpPr>
          <p:cNvPr id="244" name="Google Shape;244;p32"/>
          <p:cNvSpPr/>
          <p:nvPr/>
        </p:nvSpPr>
        <p:spPr>
          <a:xfrm>
            <a:off x="5241225" y="2296625"/>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2"/>
          <p:cNvSpPr/>
          <p:nvPr/>
        </p:nvSpPr>
        <p:spPr>
          <a:xfrm>
            <a:off x="5545975" y="2465550"/>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2"/>
          <p:cNvSpPr/>
          <p:nvPr/>
        </p:nvSpPr>
        <p:spPr>
          <a:xfrm>
            <a:off x="6443825" y="2296625"/>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p:nvPr/>
        </p:nvSpPr>
        <p:spPr>
          <a:xfrm>
            <a:off x="6748575" y="2465550"/>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2"/>
          <p:cNvSpPr/>
          <p:nvPr/>
        </p:nvSpPr>
        <p:spPr>
          <a:xfrm>
            <a:off x="7646425" y="2296625"/>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2"/>
          <p:cNvSpPr/>
          <p:nvPr/>
        </p:nvSpPr>
        <p:spPr>
          <a:xfrm>
            <a:off x="7951175" y="2465550"/>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2"/>
          <p:cNvSpPr/>
          <p:nvPr/>
        </p:nvSpPr>
        <p:spPr>
          <a:xfrm>
            <a:off x="7058638" y="1784850"/>
            <a:ext cx="91500" cy="266400"/>
          </a:xfrm>
          <a:prstGeom prst="rect">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2"/>
          <p:cNvSpPr/>
          <p:nvPr/>
        </p:nvSpPr>
        <p:spPr>
          <a:xfrm>
            <a:off x="7281750" y="1869313"/>
            <a:ext cx="91500" cy="266400"/>
          </a:xfrm>
          <a:prstGeom prst="rect">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2" name="Google Shape;252;p32"/>
          <p:cNvCxnSpPr/>
          <p:nvPr/>
        </p:nvCxnSpPr>
        <p:spPr>
          <a:xfrm rot="10800000">
            <a:off x="7104475" y="1582975"/>
            <a:ext cx="0" cy="190200"/>
          </a:xfrm>
          <a:prstGeom prst="straightConnector1">
            <a:avLst/>
          </a:prstGeom>
          <a:noFill/>
          <a:ln cap="flat" cmpd="sng" w="9525">
            <a:solidFill>
              <a:schemeClr val="lt1"/>
            </a:solidFill>
            <a:prstDash val="solid"/>
            <a:round/>
            <a:headEnd len="med" w="med" type="none"/>
            <a:tailEnd len="med" w="med" type="none"/>
          </a:ln>
        </p:spPr>
      </p:cxnSp>
      <p:cxnSp>
        <p:nvCxnSpPr>
          <p:cNvPr id="253" name="Google Shape;253;p32"/>
          <p:cNvCxnSpPr>
            <a:stCxn id="250" idx="2"/>
          </p:cNvCxnSpPr>
          <p:nvPr/>
        </p:nvCxnSpPr>
        <p:spPr>
          <a:xfrm>
            <a:off x="7104388" y="2051250"/>
            <a:ext cx="0" cy="292500"/>
          </a:xfrm>
          <a:prstGeom prst="straightConnector1">
            <a:avLst/>
          </a:prstGeom>
          <a:noFill/>
          <a:ln cap="flat" cmpd="sng" w="9525">
            <a:solidFill>
              <a:schemeClr val="lt1"/>
            </a:solidFill>
            <a:prstDash val="solid"/>
            <a:round/>
            <a:headEnd len="med" w="med" type="none"/>
            <a:tailEnd len="med" w="med" type="none"/>
          </a:ln>
        </p:spPr>
      </p:cxnSp>
      <p:cxnSp>
        <p:nvCxnSpPr>
          <p:cNvPr id="254" name="Google Shape;254;p32"/>
          <p:cNvCxnSpPr/>
          <p:nvPr/>
        </p:nvCxnSpPr>
        <p:spPr>
          <a:xfrm>
            <a:off x="7327488" y="1573700"/>
            <a:ext cx="0" cy="292500"/>
          </a:xfrm>
          <a:prstGeom prst="straightConnector1">
            <a:avLst/>
          </a:prstGeom>
          <a:noFill/>
          <a:ln cap="flat" cmpd="sng" w="9525">
            <a:solidFill>
              <a:schemeClr val="lt1"/>
            </a:solidFill>
            <a:prstDash val="solid"/>
            <a:round/>
            <a:headEnd len="med" w="med" type="none"/>
            <a:tailEnd len="med" w="med" type="none"/>
          </a:ln>
        </p:spPr>
      </p:cxnSp>
      <p:cxnSp>
        <p:nvCxnSpPr>
          <p:cNvPr id="255" name="Google Shape;255;p32"/>
          <p:cNvCxnSpPr/>
          <p:nvPr/>
        </p:nvCxnSpPr>
        <p:spPr>
          <a:xfrm flipH="1">
            <a:off x="7319388" y="2135725"/>
            <a:ext cx="6300" cy="365100"/>
          </a:xfrm>
          <a:prstGeom prst="straightConnector1">
            <a:avLst/>
          </a:prstGeom>
          <a:noFill/>
          <a:ln cap="flat" cmpd="sng" w="9525">
            <a:solidFill>
              <a:schemeClr val="lt1"/>
            </a:solidFill>
            <a:prstDash val="solid"/>
            <a:round/>
            <a:headEnd len="med" w="med" type="none"/>
            <a:tailEnd len="med" w="med" type="none"/>
          </a:ln>
        </p:spPr>
      </p:cxnSp>
      <p:sp>
        <p:nvSpPr>
          <p:cNvPr id="256" name="Google Shape;256;p32"/>
          <p:cNvSpPr txBox="1"/>
          <p:nvPr/>
        </p:nvSpPr>
        <p:spPr>
          <a:xfrm>
            <a:off x="7421400" y="1749613"/>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pull-up</a:t>
            </a:r>
            <a:endParaRPr sz="900">
              <a:latin typeface="Google Sans"/>
              <a:ea typeface="Google Sans"/>
              <a:cs typeface="Google Sans"/>
              <a:sym typeface="Google Sans"/>
            </a:endParaRPr>
          </a:p>
          <a:p>
            <a:pPr indent="0" lvl="0" marL="0" rtl="0" algn="ctr">
              <a:spcBef>
                <a:spcPts val="0"/>
              </a:spcBef>
              <a:spcAft>
                <a:spcPts val="0"/>
              </a:spcAft>
              <a:buNone/>
            </a:pPr>
            <a:r>
              <a:rPr lang="en" sz="900">
                <a:latin typeface="Google Sans"/>
                <a:ea typeface="Google Sans"/>
                <a:cs typeface="Google Sans"/>
                <a:sym typeface="Google Sans"/>
              </a:rPr>
              <a:t>resistors</a:t>
            </a:r>
            <a:endParaRPr sz="900">
              <a:latin typeface="Google Sans"/>
              <a:ea typeface="Google Sans"/>
              <a:cs typeface="Google Sans"/>
              <a:sym typeface="Google Sans"/>
            </a:endParaRPr>
          </a:p>
        </p:txBody>
      </p:sp>
      <p:sp>
        <p:nvSpPr>
          <p:cNvPr id="257" name="Google Shape;257;p32"/>
          <p:cNvSpPr txBox="1"/>
          <p:nvPr/>
        </p:nvSpPr>
        <p:spPr>
          <a:xfrm>
            <a:off x="4307575" y="2152313"/>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SDA</a:t>
            </a:r>
            <a:endParaRPr sz="800">
              <a:latin typeface="Google Sans"/>
              <a:ea typeface="Google Sans"/>
              <a:cs typeface="Google Sans"/>
              <a:sym typeface="Google Sans"/>
            </a:endParaRPr>
          </a:p>
        </p:txBody>
      </p:sp>
      <p:sp>
        <p:nvSpPr>
          <p:cNvPr id="258" name="Google Shape;258;p32"/>
          <p:cNvSpPr txBox="1"/>
          <p:nvPr/>
        </p:nvSpPr>
        <p:spPr>
          <a:xfrm>
            <a:off x="4307575" y="2321238"/>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SCL</a:t>
            </a:r>
            <a:endParaRPr sz="800">
              <a:latin typeface="Google Sans"/>
              <a:ea typeface="Google Sans"/>
              <a:cs typeface="Google Sans"/>
              <a:sym typeface="Google Sans"/>
            </a:endParaRPr>
          </a:p>
        </p:txBody>
      </p:sp>
      <p:sp>
        <p:nvSpPr>
          <p:cNvPr id="259" name="Google Shape;259;p32"/>
          <p:cNvSpPr txBox="1"/>
          <p:nvPr/>
        </p:nvSpPr>
        <p:spPr>
          <a:xfrm>
            <a:off x="4307575" y="1388138"/>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Vs</a:t>
            </a:r>
            <a:endParaRPr sz="800">
              <a:latin typeface="Google Sans"/>
              <a:ea typeface="Google Sans"/>
              <a:cs typeface="Google Sans"/>
              <a:sym typeface="Google Sans"/>
            </a:endParaRPr>
          </a:p>
        </p:txBody>
      </p:sp>
      <p:sp>
        <p:nvSpPr>
          <p:cNvPr id="260" name="Google Shape;260;p32"/>
          <p:cNvSpPr txBox="1"/>
          <p:nvPr/>
        </p:nvSpPr>
        <p:spPr>
          <a:xfrm>
            <a:off x="6170650" y="3782450"/>
            <a:ext cx="2145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Google Sans"/>
                <a:ea typeface="Google Sans"/>
                <a:cs typeface="Google Sans"/>
                <a:sym typeface="Google Sans"/>
              </a:rPr>
              <a:t> set address to son of interest</a:t>
            </a:r>
            <a:endParaRPr sz="1000">
              <a:latin typeface="Google Sans"/>
              <a:ea typeface="Google Sans"/>
              <a:cs typeface="Google Sans"/>
              <a:sym typeface="Google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cxnSp>
        <p:nvCxnSpPr>
          <p:cNvPr id="265" name="Google Shape;265;p33"/>
          <p:cNvCxnSpPr/>
          <p:nvPr/>
        </p:nvCxnSpPr>
        <p:spPr>
          <a:xfrm flipH="1" rot="10800000">
            <a:off x="2077038" y="2305600"/>
            <a:ext cx="3900" cy="689400"/>
          </a:xfrm>
          <a:prstGeom prst="straightConnector1">
            <a:avLst/>
          </a:prstGeom>
          <a:noFill/>
          <a:ln cap="flat" cmpd="sng" w="9525">
            <a:solidFill>
              <a:schemeClr val="dk2"/>
            </a:solidFill>
            <a:prstDash val="solid"/>
            <a:round/>
            <a:headEnd len="med" w="med" type="none"/>
            <a:tailEnd len="med" w="med" type="none"/>
          </a:ln>
        </p:spPr>
      </p:cxnSp>
      <p:sp>
        <p:nvSpPr>
          <p:cNvPr id="266" name="Google Shape;266;p33"/>
          <p:cNvSpPr/>
          <p:nvPr/>
        </p:nvSpPr>
        <p:spPr>
          <a:xfrm>
            <a:off x="1372765" y="2823675"/>
            <a:ext cx="1581900" cy="1323900"/>
          </a:xfrm>
          <a:prstGeom prst="rect">
            <a:avLst/>
          </a:prstGeom>
          <a:solidFill>
            <a:srgbClr val="666666"/>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Google Sans"/>
              <a:ea typeface="Google Sans"/>
              <a:cs typeface="Google Sans"/>
              <a:sym typeface="Google Sans"/>
            </a:endParaRPr>
          </a:p>
        </p:txBody>
      </p:sp>
      <p:cxnSp>
        <p:nvCxnSpPr>
          <p:cNvPr id="267" name="Google Shape;267;p33"/>
          <p:cNvCxnSpPr/>
          <p:nvPr/>
        </p:nvCxnSpPr>
        <p:spPr>
          <a:xfrm>
            <a:off x="1372754" y="2134288"/>
            <a:ext cx="7023300" cy="9000"/>
          </a:xfrm>
          <a:prstGeom prst="straightConnector1">
            <a:avLst/>
          </a:prstGeom>
          <a:noFill/>
          <a:ln cap="flat" cmpd="sng" w="28575">
            <a:solidFill>
              <a:schemeClr val="dk2"/>
            </a:solidFill>
            <a:prstDash val="solid"/>
            <a:round/>
            <a:headEnd len="med" w="med" type="none"/>
            <a:tailEnd len="med" w="med" type="none"/>
          </a:ln>
        </p:spPr>
      </p:cxnSp>
      <p:cxnSp>
        <p:nvCxnSpPr>
          <p:cNvPr id="268" name="Google Shape;268;p33"/>
          <p:cNvCxnSpPr/>
          <p:nvPr/>
        </p:nvCxnSpPr>
        <p:spPr>
          <a:xfrm>
            <a:off x="1372754" y="2303213"/>
            <a:ext cx="7023300" cy="9000"/>
          </a:xfrm>
          <a:prstGeom prst="straightConnector1">
            <a:avLst/>
          </a:prstGeom>
          <a:noFill/>
          <a:ln cap="flat" cmpd="sng" w="9525">
            <a:solidFill>
              <a:schemeClr val="dk2"/>
            </a:solidFill>
            <a:prstDash val="solid"/>
            <a:round/>
            <a:headEnd len="med" w="med" type="none"/>
            <a:tailEnd len="med" w="med" type="none"/>
          </a:ln>
        </p:spPr>
      </p:cxnSp>
      <p:cxnSp>
        <p:nvCxnSpPr>
          <p:cNvPr id="269" name="Google Shape;269;p33"/>
          <p:cNvCxnSpPr/>
          <p:nvPr/>
        </p:nvCxnSpPr>
        <p:spPr>
          <a:xfrm>
            <a:off x="1337657" y="1370113"/>
            <a:ext cx="7023300" cy="9000"/>
          </a:xfrm>
          <a:prstGeom prst="straightConnector1">
            <a:avLst/>
          </a:prstGeom>
          <a:noFill/>
          <a:ln cap="flat" cmpd="sng" w="9525">
            <a:solidFill>
              <a:schemeClr val="dk2"/>
            </a:solidFill>
            <a:prstDash val="dash"/>
            <a:round/>
            <a:headEnd len="med" w="med" type="none"/>
            <a:tailEnd len="med" w="med" type="none"/>
          </a:ln>
        </p:spPr>
      </p:cxnSp>
      <p:cxnSp>
        <p:nvCxnSpPr>
          <p:cNvPr id="270" name="Google Shape;270;p33"/>
          <p:cNvCxnSpPr/>
          <p:nvPr/>
        </p:nvCxnSpPr>
        <p:spPr>
          <a:xfrm flipH="1" rot="10800000">
            <a:off x="1772267" y="2134275"/>
            <a:ext cx="3900" cy="689400"/>
          </a:xfrm>
          <a:prstGeom prst="straightConnector1">
            <a:avLst/>
          </a:prstGeom>
          <a:noFill/>
          <a:ln cap="flat" cmpd="sng" w="9525">
            <a:solidFill>
              <a:schemeClr val="dk2"/>
            </a:solidFill>
            <a:prstDash val="solid"/>
            <a:round/>
            <a:headEnd len="med" w="med" type="none"/>
            <a:tailEnd len="med" w="med" type="none"/>
          </a:ln>
        </p:spPr>
      </p:cxnSp>
      <p:cxnSp>
        <p:nvCxnSpPr>
          <p:cNvPr id="271" name="Google Shape;271;p33"/>
          <p:cNvCxnSpPr/>
          <p:nvPr/>
        </p:nvCxnSpPr>
        <p:spPr>
          <a:xfrm flipH="1" rot="10800000">
            <a:off x="4803638" y="2305600"/>
            <a:ext cx="3900" cy="689400"/>
          </a:xfrm>
          <a:prstGeom prst="straightConnector1">
            <a:avLst/>
          </a:prstGeom>
          <a:noFill/>
          <a:ln cap="flat" cmpd="sng" w="9525">
            <a:solidFill>
              <a:schemeClr val="dk2"/>
            </a:solidFill>
            <a:prstDash val="solid"/>
            <a:round/>
            <a:headEnd len="med" w="med" type="none"/>
            <a:tailEnd len="med" w="med" type="none"/>
          </a:ln>
        </p:spPr>
      </p:cxnSp>
      <p:cxnSp>
        <p:nvCxnSpPr>
          <p:cNvPr id="272" name="Google Shape;272;p33"/>
          <p:cNvCxnSpPr/>
          <p:nvPr/>
        </p:nvCxnSpPr>
        <p:spPr>
          <a:xfrm flipH="1" rot="10800000">
            <a:off x="4498867" y="2134275"/>
            <a:ext cx="3900" cy="689400"/>
          </a:xfrm>
          <a:prstGeom prst="straightConnector1">
            <a:avLst/>
          </a:prstGeom>
          <a:noFill/>
          <a:ln cap="flat" cmpd="sng" w="9525">
            <a:solidFill>
              <a:schemeClr val="dk2"/>
            </a:solidFill>
            <a:prstDash val="solid"/>
            <a:round/>
            <a:headEnd len="med" w="med" type="none"/>
            <a:tailEnd len="med" w="med" type="none"/>
          </a:ln>
        </p:spPr>
      </p:cxnSp>
      <p:cxnSp>
        <p:nvCxnSpPr>
          <p:cNvPr id="273" name="Google Shape;273;p33"/>
          <p:cNvCxnSpPr/>
          <p:nvPr/>
        </p:nvCxnSpPr>
        <p:spPr>
          <a:xfrm flipH="1" rot="10800000">
            <a:off x="5701467" y="2134275"/>
            <a:ext cx="3900" cy="689400"/>
          </a:xfrm>
          <a:prstGeom prst="straightConnector1">
            <a:avLst/>
          </a:prstGeom>
          <a:noFill/>
          <a:ln cap="flat" cmpd="sng" w="9525">
            <a:solidFill>
              <a:schemeClr val="dk2"/>
            </a:solidFill>
            <a:prstDash val="solid"/>
            <a:round/>
            <a:headEnd len="med" w="med" type="none"/>
            <a:tailEnd len="med" w="med" type="none"/>
          </a:ln>
        </p:spPr>
      </p:cxnSp>
      <p:sp>
        <p:nvSpPr>
          <p:cNvPr id="274" name="Google Shape;274;p33"/>
          <p:cNvSpPr/>
          <p:nvPr/>
        </p:nvSpPr>
        <p:spPr>
          <a:xfrm>
            <a:off x="4181917" y="2827100"/>
            <a:ext cx="942600" cy="859200"/>
          </a:xfrm>
          <a:prstGeom prst="rect">
            <a:avLst/>
          </a:prstGeom>
          <a:solidFill>
            <a:schemeClr val="lt2"/>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sp>
        <p:nvSpPr>
          <p:cNvPr id="275" name="Google Shape;275;p33"/>
          <p:cNvSpPr/>
          <p:nvPr/>
        </p:nvSpPr>
        <p:spPr>
          <a:xfrm>
            <a:off x="1728479" y="2093025"/>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3"/>
          <p:cNvSpPr/>
          <p:nvPr/>
        </p:nvSpPr>
        <p:spPr>
          <a:xfrm>
            <a:off x="2033229" y="2261950"/>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3"/>
          <p:cNvSpPr/>
          <p:nvPr/>
        </p:nvSpPr>
        <p:spPr>
          <a:xfrm>
            <a:off x="4455079" y="2093025"/>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3"/>
          <p:cNvSpPr/>
          <p:nvPr/>
        </p:nvSpPr>
        <p:spPr>
          <a:xfrm>
            <a:off x="4759829" y="2261950"/>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3"/>
          <p:cNvSpPr/>
          <p:nvPr/>
        </p:nvSpPr>
        <p:spPr>
          <a:xfrm>
            <a:off x="5657679" y="2093025"/>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3"/>
          <p:cNvSpPr/>
          <p:nvPr/>
        </p:nvSpPr>
        <p:spPr>
          <a:xfrm>
            <a:off x="5962429" y="2261950"/>
            <a:ext cx="91500" cy="915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3"/>
          <p:cNvSpPr/>
          <p:nvPr/>
        </p:nvSpPr>
        <p:spPr>
          <a:xfrm>
            <a:off x="7127292" y="1581250"/>
            <a:ext cx="91500" cy="266400"/>
          </a:xfrm>
          <a:prstGeom prst="rect">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3"/>
          <p:cNvSpPr/>
          <p:nvPr/>
        </p:nvSpPr>
        <p:spPr>
          <a:xfrm>
            <a:off x="7350404" y="1665713"/>
            <a:ext cx="91500" cy="266400"/>
          </a:xfrm>
          <a:prstGeom prst="rect">
            <a:avLst/>
          </a:prstGeom>
          <a:solidFill>
            <a:srgbClr val="FFFF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3" name="Google Shape;283;p33"/>
          <p:cNvCxnSpPr/>
          <p:nvPr/>
        </p:nvCxnSpPr>
        <p:spPr>
          <a:xfrm rot="10800000">
            <a:off x="7173129" y="1370039"/>
            <a:ext cx="0" cy="206700"/>
          </a:xfrm>
          <a:prstGeom prst="straightConnector1">
            <a:avLst/>
          </a:prstGeom>
          <a:noFill/>
          <a:ln cap="flat" cmpd="sng" w="9525">
            <a:solidFill>
              <a:schemeClr val="lt1"/>
            </a:solidFill>
            <a:prstDash val="solid"/>
            <a:round/>
            <a:headEnd len="med" w="med" type="none"/>
            <a:tailEnd len="med" w="med" type="none"/>
          </a:ln>
        </p:spPr>
      </p:cxnSp>
      <p:cxnSp>
        <p:nvCxnSpPr>
          <p:cNvPr id="284" name="Google Shape;284;p33"/>
          <p:cNvCxnSpPr>
            <a:stCxn id="281" idx="2"/>
          </p:cNvCxnSpPr>
          <p:nvPr/>
        </p:nvCxnSpPr>
        <p:spPr>
          <a:xfrm>
            <a:off x="7173042" y="1847650"/>
            <a:ext cx="0" cy="292500"/>
          </a:xfrm>
          <a:prstGeom prst="straightConnector1">
            <a:avLst/>
          </a:prstGeom>
          <a:noFill/>
          <a:ln cap="flat" cmpd="sng" w="9525">
            <a:solidFill>
              <a:schemeClr val="lt1"/>
            </a:solidFill>
            <a:prstDash val="solid"/>
            <a:round/>
            <a:headEnd len="med" w="med" type="none"/>
            <a:tailEnd len="med" w="med" type="none"/>
          </a:ln>
        </p:spPr>
      </p:cxnSp>
      <p:cxnSp>
        <p:nvCxnSpPr>
          <p:cNvPr id="285" name="Google Shape;285;p33"/>
          <p:cNvCxnSpPr/>
          <p:nvPr/>
        </p:nvCxnSpPr>
        <p:spPr>
          <a:xfrm>
            <a:off x="7396142" y="1370100"/>
            <a:ext cx="0" cy="292500"/>
          </a:xfrm>
          <a:prstGeom prst="straightConnector1">
            <a:avLst/>
          </a:prstGeom>
          <a:noFill/>
          <a:ln cap="flat" cmpd="sng" w="9525">
            <a:solidFill>
              <a:schemeClr val="lt1"/>
            </a:solidFill>
            <a:prstDash val="solid"/>
            <a:round/>
            <a:headEnd len="med" w="med" type="none"/>
            <a:tailEnd len="med" w="med" type="none"/>
          </a:ln>
        </p:spPr>
      </p:cxnSp>
      <p:cxnSp>
        <p:nvCxnSpPr>
          <p:cNvPr id="286" name="Google Shape;286;p33"/>
          <p:cNvCxnSpPr/>
          <p:nvPr/>
        </p:nvCxnSpPr>
        <p:spPr>
          <a:xfrm flipH="1">
            <a:off x="7388042" y="1932125"/>
            <a:ext cx="6300" cy="365100"/>
          </a:xfrm>
          <a:prstGeom prst="straightConnector1">
            <a:avLst/>
          </a:prstGeom>
          <a:noFill/>
          <a:ln cap="flat" cmpd="sng" w="9525">
            <a:solidFill>
              <a:schemeClr val="lt1"/>
            </a:solidFill>
            <a:prstDash val="solid"/>
            <a:round/>
            <a:headEnd len="med" w="med" type="none"/>
            <a:tailEnd len="med" w="med" type="none"/>
          </a:ln>
        </p:spPr>
      </p:cxnSp>
      <p:sp>
        <p:nvSpPr>
          <p:cNvPr id="287" name="Google Shape;287;p33"/>
          <p:cNvSpPr txBox="1"/>
          <p:nvPr/>
        </p:nvSpPr>
        <p:spPr>
          <a:xfrm>
            <a:off x="7490054" y="1546013"/>
            <a:ext cx="8463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pull-up</a:t>
            </a:r>
            <a:endParaRPr sz="900">
              <a:latin typeface="Google Sans"/>
              <a:ea typeface="Google Sans"/>
              <a:cs typeface="Google Sans"/>
              <a:sym typeface="Google Sans"/>
            </a:endParaRPr>
          </a:p>
          <a:p>
            <a:pPr indent="0" lvl="0" marL="0" rtl="0" algn="ctr">
              <a:spcBef>
                <a:spcPts val="0"/>
              </a:spcBef>
              <a:spcAft>
                <a:spcPts val="0"/>
              </a:spcAft>
              <a:buNone/>
            </a:pPr>
            <a:r>
              <a:rPr lang="en" sz="900">
                <a:latin typeface="Google Sans"/>
                <a:ea typeface="Google Sans"/>
                <a:cs typeface="Google Sans"/>
                <a:sym typeface="Google Sans"/>
              </a:rPr>
              <a:t>resistors</a:t>
            </a:r>
            <a:endParaRPr sz="900">
              <a:latin typeface="Google Sans"/>
              <a:ea typeface="Google Sans"/>
              <a:cs typeface="Google Sans"/>
              <a:sym typeface="Google Sans"/>
            </a:endParaRPr>
          </a:p>
        </p:txBody>
      </p:sp>
      <p:sp>
        <p:nvSpPr>
          <p:cNvPr id="288" name="Google Shape;288;p33"/>
          <p:cNvSpPr txBox="1"/>
          <p:nvPr/>
        </p:nvSpPr>
        <p:spPr>
          <a:xfrm>
            <a:off x="587632" y="1948725"/>
            <a:ext cx="11586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SDA</a:t>
            </a:r>
            <a:endParaRPr sz="800">
              <a:latin typeface="Google Sans"/>
              <a:ea typeface="Google Sans"/>
              <a:cs typeface="Google Sans"/>
              <a:sym typeface="Google Sans"/>
            </a:endParaRPr>
          </a:p>
        </p:txBody>
      </p:sp>
      <p:sp>
        <p:nvSpPr>
          <p:cNvPr id="289" name="Google Shape;289;p33"/>
          <p:cNvSpPr txBox="1"/>
          <p:nvPr/>
        </p:nvSpPr>
        <p:spPr>
          <a:xfrm>
            <a:off x="587632" y="2117650"/>
            <a:ext cx="11586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SCL</a:t>
            </a:r>
            <a:endParaRPr sz="800">
              <a:latin typeface="Google Sans"/>
              <a:ea typeface="Google Sans"/>
              <a:cs typeface="Google Sans"/>
              <a:sym typeface="Google Sans"/>
            </a:endParaRPr>
          </a:p>
        </p:txBody>
      </p:sp>
      <p:sp>
        <p:nvSpPr>
          <p:cNvPr id="290" name="Google Shape;290;p33"/>
          <p:cNvSpPr txBox="1"/>
          <p:nvPr/>
        </p:nvSpPr>
        <p:spPr>
          <a:xfrm>
            <a:off x="587632" y="1184550"/>
            <a:ext cx="1158600" cy="38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Google Sans"/>
                <a:ea typeface="Google Sans"/>
                <a:cs typeface="Google Sans"/>
                <a:sym typeface="Google Sans"/>
              </a:rPr>
              <a:t>Vs</a:t>
            </a:r>
            <a:endParaRPr sz="800">
              <a:latin typeface="Google Sans"/>
              <a:ea typeface="Google Sans"/>
              <a:cs typeface="Google Sans"/>
              <a:sym typeface="Google Sans"/>
            </a:endParaRPr>
          </a:p>
        </p:txBody>
      </p:sp>
      <p:cxnSp>
        <p:nvCxnSpPr>
          <p:cNvPr id="291" name="Google Shape;291;p33"/>
          <p:cNvCxnSpPr/>
          <p:nvPr/>
        </p:nvCxnSpPr>
        <p:spPr>
          <a:xfrm flipH="1" rot="10800000">
            <a:off x="6006238" y="2353450"/>
            <a:ext cx="3900" cy="689400"/>
          </a:xfrm>
          <a:prstGeom prst="straightConnector1">
            <a:avLst/>
          </a:prstGeom>
          <a:noFill/>
          <a:ln cap="flat" cmpd="sng" w="9525">
            <a:solidFill>
              <a:schemeClr val="dk2"/>
            </a:solidFill>
            <a:prstDash val="solid"/>
            <a:round/>
            <a:headEnd len="med" w="med" type="none"/>
            <a:tailEnd len="med" w="med" type="none"/>
          </a:ln>
        </p:spPr>
      </p:cxnSp>
      <p:sp>
        <p:nvSpPr>
          <p:cNvPr id="292" name="Google Shape;292;p33"/>
          <p:cNvSpPr/>
          <p:nvPr/>
        </p:nvSpPr>
        <p:spPr>
          <a:xfrm>
            <a:off x="5384517" y="2827100"/>
            <a:ext cx="942600" cy="1158600"/>
          </a:xfrm>
          <a:prstGeom prst="rect">
            <a:avLst/>
          </a:prstGeom>
          <a:solidFill>
            <a:schemeClr val="lt2"/>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pic>
        <p:nvPicPr>
          <p:cNvPr id="293" name="Google Shape;293;p33"/>
          <p:cNvPicPr preferRelativeResize="0"/>
          <p:nvPr/>
        </p:nvPicPr>
        <p:blipFill>
          <a:blip r:embed="rId3">
            <a:alphaModFix/>
          </a:blip>
          <a:stretch>
            <a:fillRect/>
          </a:stretch>
        </p:blipFill>
        <p:spPr>
          <a:xfrm>
            <a:off x="4351420" y="2954899"/>
            <a:ext cx="603600" cy="603600"/>
          </a:xfrm>
          <a:prstGeom prst="rect">
            <a:avLst/>
          </a:prstGeom>
          <a:noFill/>
          <a:ln>
            <a:noFill/>
          </a:ln>
          <a:effectLst>
            <a:outerShdw blurRad="57150" rotWithShape="0" algn="bl" dir="5400000" dist="19050">
              <a:srgbClr val="000000">
                <a:alpha val="33000"/>
              </a:srgbClr>
            </a:outerShdw>
          </a:effectLst>
        </p:spPr>
      </p:pic>
      <p:pic>
        <p:nvPicPr>
          <p:cNvPr id="294" name="Google Shape;294;p33"/>
          <p:cNvPicPr preferRelativeResize="0"/>
          <p:nvPr/>
        </p:nvPicPr>
        <p:blipFill>
          <a:blip r:embed="rId4">
            <a:alphaModFix/>
          </a:blip>
          <a:stretch>
            <a:fillRect/>
          </a:stretch>
        </p:blipFill>
        <p:spPr>
          <a:xfrm>
            <a:off x="5477004" y="3027588"/>
            <a:ext cx="757625" cy="757625"/>
          </a:xfrm>
          <a:prstGeom prst="rect">
            <a:avLst/>
          </a:prstGeom>
          <a:noFill/>
          <a:ln>
            <a:noFill/>
          </a:ln>
          <a:effectLst>
            <a:outerShdw blurRad="57150" rotWithShape="0" algn="bl" dir="5400000" dist="19050">
              <a:srgbClr val="000000">
                <a:alpha val="30000"/>
              </a:srgbClr>
            </a:outerShdw>
          </a:effectLst>
        </p:spPr>
      </p:pic>
      <p:pic>
        <p:nvPicPr>
          <p:cNvPr id="295" name="Google Shape;295;p33"/>
          <p:cNvPicPr preferRelativeResize="0"/>
          <p:nvPr/>
        </p:nvPicPr>
        <p:blipFill>
          <a:blip r:embed="rId5">
            <a:alphaModFix/>
          </a:blip>
          <a:stretch>
            <a:fillRect/>
          </a:stretch>
        </p:blipFill>
        <p:spPr>
          <a:xfrm>
            <a:off x="1372767" y="2907317"/>
            <a:ext cx="1581900" cy="1156627"/>
          </a:xfrm>
          <a:prstGeom prst="rect">
            <a:avLst/>
          </a:prstGeom>
          <a:noFill/>
          <a:ln>
            <a:noFill/>
          </a:ln>
          <a:effectLst>
            <a:outerShdw blurRad="57150" rotWithShape="0" algn="bl" dir="5400000" dist="19050">
              <a:srgbClr val="000000">
                <a:alpha val="50000"/>
              </a:srgbClr>
            </a:outerShdw>
          </a:effectLst>
        </p:spPr>
      </p:pic>
      <p:pic>
        <p:nvPicPr>
          <p:cNvPr id="296" name="Google Shape;296;p33"/>
          <p:cNvPicPr preferRelativeResize="0"/>
          <p:nvPr/>
        </p:nvPicPr>
        <p:blipFill>
          <a:blip r:embed="rId6">
            <a:alphaModFix/>
          </a:blip>
          <a:stretch>
            <a:fillRect/>
          </a:stretch>
        </p:blipFill>
        <p:spPr>
          <a:xfrm rot="5400000">
            <a:off x="1426541" y="3148232"/>
            <a:ext cx="912184" cy="6577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4"/>
          <p:cNvSpPr/>
          <p:nvPr/>
        </p:nvSpPr>
        <p:spPr>
          <a:xfrm>
            <a:off x="929400" y="1320600"/>
            <a:ext cx="7285200" cy="521100"/>
          </a:xfrm>
          <a:prstGeom prst="roundRect">
            <a:avLst>
              <a:gd fmla="val 0" name="adj"/>
            </a:avLst>
          </a:prstGeom>
          <a:solidFill>
            <a:schemeClr val="lt2"/>
          </a:solidFill>
          <a:ln cap="flat" cmpd="sng" w="9525">
            <a:solidFill>
              <a:srgbClr val="FFFFFF"/>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latin typeface="Google Sans"/>
              <a:ea typeface="Google Sans"/>
              <a:cs typeface="Google Sans"/>
              <a:sym typeface="Google Sans"/>
            </a:endParaRPr>
          </a:p>
        </p:txBody>
      </p:sp>
      <p:sp>
        <p:nvSpPr>
          <p:cNvPr id="302" name="Google Shape;302;p34"/>
          <p:cNvSpPr/>
          <p:nvPr/>
        </p:nvSpPr>
        <p:spPr>
          <a:xfrm>
            <a:off x="929400" y="1320600"/>
            <a:ext cx="606300" cy="521100"/>
          </a:xfrm>
          <a:prstGeom prst="roundRect">
            <a:avLst>
              <a:gd fmla="val 0"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START</a:t>
            </a:r>
            <a:endParaRPr b="1" sz="1000">
              <a:solidFill>
                <a:srgbClr val="FFFFFF"/>
              </a:solidFill>
              <a:latin typeface="Google Sans"/>
              <a:ea typeface="Google Sans"/>
              <a:cs typeface="Google Sans"/>
              <a:sym typeface="Google Sans"/>
            </a:endParaRPr>
          </a:p>
        </p:txBody>
      </p:sp>
      <p:sp>
        <p:nvSpPr>
          <p:cNvPr id="303" name="Google Shape;303;p34"/>
          <p:cNvSpPr/>
          <p:nvPr/>
        </p:nvSpPr>
        <p:spPr>
          <a:xfrm>
            <a:off x="1535700" y="1320600"/>
            <a:ext cx="1586400" cy="521100"/>
          </a:xfrm>
          <a:prstGeom prst="roundRect">
            <a:avLst>
              <a:gd fmla="val 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ADDRESS</a:t>
            </a:r>
            <a:endParaRPr b="1" sz="1000">
              <a:solidFill>
                <a:srgbClr val="FFFFFF"/>
              </a:solidFill>
              <a:latin typeface="Google Sans"/>
              <a:ea typeface="Google Sans"/>
              <a:cs typeface="Google Sans"/>
              <a:sym typeface="Google Sans"/>
            </a:endParaRPr>
          </a:p>
        </p:txBody>
      </p:sp>
      <p:sp>
        <p:nvSpPr>
          <p:cNvPr id="304" name="Google Shape;304;p34"/>
          <p:cNvSpPr/>
          <p:nvPr/>
        </p:nvSpPr>
        <p:spPr>
          <a:xfrm>
            <a:off x="3122100" y="1320600"/>
            <a:ext cx="606300" cy="521100"/>
          </a:xfrm>
          <a:prstGeom prst="roundRect">
            <a:avLst>
              <a:gd fmla="val 0" name="adj"/>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Google Sans"/>
                <a:ea typeface="Google Sans"/>
                <a:cs typeface="Google Sans"/>
                <a:sym typeface="Google Sans"/>
              </a:rPr>
              <a:t>R/W</a:t>
            </a:r>
            <a:endParaRPr b="1" sz="1000">
              <a:latin typeface="Google Sans"/>
              <a:ea typeface="Google Sans"/>
              <a:cs typeface="Google Sans"/>
              <a:sym typeface="Google Sans"/>
            </a:endParaRPr>
          </a:p>
        </p:txBody>
      </p:sp>
      <p:sp>
        <p:nvSpPr>
          <p:cNvPr id="305" name="Google Shape;305;p34"/>
          <p:cNvSpPr/>
          <p:nvPr/>
        </p:nvSpPr>
        <p:spPr>
          <a:xfrm>
            <a:off x="37284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06" name="Google Shape;306;p34"/>
          <p:cNvSpPr/>
          <p:nvPr/>
        </p:nvSpPr>
        <p:spPr>
          <a:xfrm>
            <a:off x="43347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07" name="Google Shape;307;p34"/>
          <p:cNvSpPr/>
          <p:nvPr/>
        </p:nvSpPr>
        <p:spPr>
          <a:xfrm>
            <a:off x="53652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08" name="Google Shape;308;p34"/>
          <p:cNvSpPr/>
          <p:nvPr/>
        </p:nvSpPr>
        <p:spPr>
          <a:xfrm>
            <a:off x="59715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09" name="Google Shape;309;p34"/>
          <p:cNvSpPr/>
          <p:nvPr/>
        </p:nvSpPr>
        <p:spPr>
          <a:xfrm>
            <a:off x="70020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10" name="Google Shape;310;p34"/>
          <p:cNvSpPr/>
          <p:nvPr/>
        </p:nvSpPr>
        <p:spPr>
          <a:xfrm>
            <a:off x="7608300" y="1320600"/>
            <a:ext cx="606300" cy="521100"/>
          </a:xfrm>
          <a:prstGeom prst="roundRect">
            <a:avLst>
              <a:gd fmla="val 0"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STOP</a:t>
            </a:r>
            <a:endParaRPr b="1" sz="1000">
              <a:solidFill>
                <a:srgbClr val="FFFFFF"/>
              </a:solidFill>
              <a:latin typeface="Google Sans"/>
              <a:ea typeface="Google Sans"/>
              <a:cs typeface="Google Sans"/>
              <a:sym typeface="Google Sans"/>
            </a:endParaRPr>
          </a:p>
        </p:txBody>
      </p:sp>
      <p:pic>
        <p:nvPicPr>
          <p:cNvPr id="311" name="Google Shape;311;p34"/>
          <p:cNvPicPr preferRelativeResize="0"/>
          <p:nvPr/>
        </p:nvPicPr>
        <p:blipFill rotWithShape="1">
          <a:blip r:embed="rId3">
            <a:alphaModFix/>
          </a:blip>
          <a:srcRect b="0" l="89" r="99" t="0"/>
          <a:stretch/>
        </p:blipFill>
        <p:spPr>
          <a:xfrm>
            <a:off x="9474850" y="1515500"/>
            <a:ext cx="4534476" cy="1012700"/>
          </a:xfrm>
          <a:prstGeom prst="rect">
            <a:avLst/>
          </a:prstGeom>
          <a:noFill/>
          <a:ln>
            <a:noFill/>
          </a:ln>
        </p:spPr>
      </p:pic>
      <p:pic>
        <p:nvPicPr>
          <p:cNvPr id="312" name="Google Shape;312;p34"/>
          <p:cNvPicPr preferRelativeResize="0"/>
          <p:nvPr/>
        </p:nvPicPr>
        <p:blipFill>
          <a:blip r:embed="rId4">
            <a:alphaModFix/>
          </a:blip>
          <a:stretch>
            <a:fillRect/>
          </a:stretch>
        </p:blipFill>
        <p:spPr>
          <a:xfrm>
            <a:off x="929400" y="2723150"/>
            <a:ext cx="7285202" cy="10977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5"/>
          <p:cNvSpPr/>
          <p:nvPr/>
        </p:nvSpPr>
        <p:spPr>
          <a:xfrm>
            <a:off x="929400" y="1320600"/>
            <a:ext cx="7285200" cy="521100"/>
          </a:xfrm>
          <a:prstGeom prst="roundRect">
            <a:avLst>
              <a:gd fmla="val 0" name="adj"/>
            </a:avLst>
          </a:prstGeom>
          <a:solidFill>
            <a:schemeClr val="lt2"/>
          </a:solidFill>
          <a:ln cap="flat" cmpd="sng" w="9525">
            <a:solidFill>
              <a:srgbClr val="FFFFFF"/>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latin typeface="Google Sans"/>
              <a:ea typeface="Google Sans"/>
              <a:cs typeface="Google Sans"/>
              <a:sym typeface="Google Sans"/>
            </a:endParaRPr>
          </a:p>
        </p:txBody>
      </p:sp>
      <p:sp>
        <p:nvSpPr>
          <p:cNvPr id="318" name="Google Shape;318;p35"/>
          <p:cNvSpPr/>
          <p:nvPr/>
        </p:nvSpPr>
        <p:spPr>
          <a:xfrm>
            <a:off x="929400" y="1320600"/>
            <a:ext cx="606300" cy="521100"/>
          </a:xfrm>
          <a:prstGeom prst="roundRect">
            <a:avLst>
              <a:gd fmla="val 0"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START</a:t>
            </a:r>
            <a:endParaRPr b="1" sz="1000">
              <a:solidFill>
                <a:srgbClr val="FFFFFF"/>
              </a:solidFill>
              <a:latin typeface="Google Sans"/>
              <a:ea typeface="Google Sans"/>
              <a:cs typeface="Google Sans"/>
              <a:sym typeface="Google Sans"/>
            </a:endParaRPr>
          </a:p>
        </p:txBody>
      </p:sp>
      <p:sp>
        <p:nvSpPr>
          <p:cNvPr id="319" name="Google Shape;319;p35"/>
          <p:cNvSpPr/>
          <p:nvPr/>
        </p:nvSpPr>
        <p:spPr>
          <a:xfrm>
            <a:off x="1535700" y="1320600"/>
            <a:ext cx="1586400" cy="521100"/>
          </a:xfrm>
          <a:prstGeom prst="roundRect">
            <a:avLst>
              <a:gd fmla="val 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ADDRESS</a:t>
            </a:r>
            <a:endParaRPr b="1" sz="1000">
              <a:solidFill>
                <a:srgbClr val="FFFFFF"/>
              </a:solidFill>
              <a:latin typeface="Google Sans"/>
              <a:ea typeface="Google Sans"/>
              <a:cs typeface="Google Sans"/>
              <a:sym typeface="Google Sans"/>
            </a:endParaRPr>
          </a:p>
        </p:txBody>
      </p:sp>
      <p:sp>
        <p:nvSpPr>
          <p:cNvPr id="320" name="Google Shape;320;p35"/>
          <p:cNvSpPr/>
          <p:nvPr/>
        </p:nvSpPr>
        <p:spPr>
          <a:xfrm>
            <a:off x="3122100" y="1320600"/>
            <a:ext cx="606300" cy="521100"/>
          </a:xfrm>
          <a:prstGeom prst="roundRect">
            <a:avLst>
              <a:gd fmla="val 0" name="adj"/>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Google Sans"/>
                <a:ea typeface="Google Sans"/>
                <a:cs typeface="Google Sans"/>
                <a:sym typeface="Google Sans"/>
              </a:rPr>
              <a:t>R/W</a:t>
            </a:r>
            <a:endParaRPr b="1" sz="1000">
              <a:latin typeface="Google Sans"/>
              <a:ea typeface="Google Sans"/>
              <a:cs typeface="Google Sans"/>
              <a:sym typeface="Google Sans"/>
            </a:endParaRPr>
          </a:p>
        </p:txBody>
      </p:sp>
      <p:sp>
        <p:nvSpPr>
          <p:cNvPr id="321" name="Google Shape;321;p35"/>
          <p:cNvSpPr/>
          <p:nvPr/>
        </p:nvSpPr>
        <p:spPr>
          <a:xfrm>
            <a:off x="37284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22" name="Google Shape;322;p35"/>
          <p:cNvSpPr/>
          <p:nvPr/>
        </p:nvSpPr>
        <p:spPr>
          <a:xfrm>
            <a:off x="43347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23" name="Google Shape;323;p35"/>
          <p:cNvSpPr/>
          <p:nvPr/>
        </p:nvSpPr>
        <p:spPr>
          <a:xfrm>
            <a:off x="53652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24" name="Google Shape;324;p35"/>
          <p:cNvSpPr/>
          <p:nvPr/>
        </p:nvSpPr>
        <p:spPr>
          <a:xfrm>
            <a:off x="59715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25" name="Google Shape;325;p35"/>
          <p:cNvSpPr/>
          <p:nvPr/>
        </p:nvSpPr>
        <p:spPr>
          <a:xfrm>
            <a:off x="70020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26" name="Google Shape;326;p35"/>
          <p:cNvSpPr/>
          <p:nvPr/>
        </p:nvSpPr>
        <p:spPr>
          <a:xfrm>
            <a:off x="7608300" y="1320600"/>
            <a:ext cx="606300" cy="521100"/>
          </a:xfrm>
          <a:prstGeom prst="roundRect">
            <a:avLst>
              <a:gd fmla="val 0"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STOP</a:t>
            </a:r>
            <a:endParaRPr b="1" sz="1000">
              <a:solidFill>
                <a:srgbClr val="FFFFFF"/>
              </a:solidFill>
              <a:latin typeface="Google Sans"/>
              <a:ea typeface="Google Sans"/>
              <a:cs typeface="Google Sans"/>
              <a:sym typeface="Google Sans"/>
            </a:endParaRPr>
          </a:p>
        </p:txBody>
      </p:sp>
      <p:pic>
        <p:nvPicPr>
          <p:cNvPr id="327" name="Google Shape;327;p35"/>
          <p:cNvPicPr preferRelativeResize="0"/>
          <p:nvPr/>
        </p:nvPicPr>
        <p:blipFill rotWithShape="1">
          <a:blip r:embed="rId3">
            <a:alphaModFix/>
          </a:blip>
          <a:srcRect b="0" l="89" r="99" t="0"/>
          <a:stretch/>
        </p:blipFill>
        <p:spPr>
          <a:xfrm>
            <a:off x="9474850" y="1515500"/>
            <a:ext cx="4534476" cy="1012700"/>
          </a:xfrm>
          <a:prstGeom prst="rect">
            <a:avLst/>
          </a:prstGeom>
          <a:noFill/>
          <a:ln>
            <a:noFill/>
          </a:ln>
        </p:spPr>
      </p:pic>
      <p:pic>
        <p:nvPicPr>
          <p:cNvPr id="328" name="Google Shape;328;p35"/>
          <p:cNvPicPr preferRelativeResize="0"/>
          <p:nvPr/>
        </p:nvPicPr>
        <p:blipFill>
          <a:blip r:embed="rId4">
            <a:alphaModFix/>
          </a:blip>
          <a:stretch>
            <a:fillRect/>
          </a:stretch>
        </p:blipFill>
        <p:spPr>
          <a:xfrm>
            <a:off x="929400" y="2723150"/>
            <a:ext cx="7285202" cy="1097705"/>
          </a:xfrm>
          <a:prstGeom prst="rect">
            <a:avLst/>
          </a:prstGeom>
          <a:noFill/>
          <a:ln>
            <a:noFill/>
          </a:ln>
        </p:spPr>
      </p:pic>
      <p:sp>
        <p:nvSpPr>
          <p:cNvPr id="329" name="Google Shape;329;p35"/>
          <p:cNvSpPr/>
          <p:nvPr/>
        </p:nvSpPr>
        <p:spPr>
          <a:xfrm>
            <a:off x="929398" y="1320600"/>
            <a:ext cx="606300" cy="521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6"/>
          <p:cNvSpPr/>
          <p:nvPr/>
        </p:nvSpPr>
        <p:spPr>
          <a:xfrm>
            <a:off x="929400" y="1320600"/>
            <a:ext cx="7285200" cy="521100"/>
          </a:xfrm>
          <a:prstGeom prst="roundRect">
            <a:avLst>
              <a:gd fmla="val 0" name="adj"/>
            </a:avLst>
          </a:prstGeom>
          <a:solidFill>
            <a:schemeClr val="lt2"/>
          </a:solidFill>
          <a:ln cap="flat" cmpd="sng" w="9525">
            <a:solidFill>
              <a:srgbClr val="FFFFFF"/>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latin typeface="Google Sans"/>
              <a:ea typeface="Google Sans"/>
              <a:cs typeface="Google Sans"/>
              <a:sym typeface="Google Sans"/>
            </a:endParaRPr>
          </a:p>
        </p:txBody>
      </p:sp>
      <p:sp>
        <p:nvSpPr>
          <p:cNvPr id="335" name="Google Shape;335;p36"/>
          <p:cNvSpPr/>
          <p:nvPr/>
        </p:nvSpPr>
        <p:spPr>
          <a:xfrm>
            <a:off x="929400" y="1320600"/>
            <a:ext cx="606300" cy="521100"/>
          </a:xfrm>
          <a:prstGeom prst="roundRect">
            <a:avLst>
              <a:gd fmla="val 0"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START</a:t>
            </a:r>
            <a:endParaRPr b="1" sz="1000">
              <a:solidFill>
                <a:srgbClr val="FFFFFF"/>
              </a:solidFill>
              <a:latin typeface="Google Sans"/>
              <a:ea typeface="Google Sans"/>
              <a:cs typeface="Google Sans"/>
              <a:sym typeface="Google Sans"/>
            </a:endParaRPr>
          </a:p>
        </p:txBody>
      </p:sp>
      <p:sp>
        <p:nvSpPr>
          <p:cNvPr id="336" name="Google Shape;336;p36"/>
          <p:cNvSpPr/>
          <p:nvPr/>
        </p:nvSpPr>
        <p:spPr>
          <a:xfrm>
            <a:off x="1535700" y="1320600"/>
            <a:ext cx="1586400" cy="521100"/>
          </a:xfrm>
          <a:prstGeom prst="roundRect">
            <a:avLst>
              <a:gd fmla="val 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ADDRESS</a:t>
            </a:r>
            <a:endParaRPr b="1" sz="1000">
              <a:solidFill>
                <a:srgbClr val="FFFFFF"/>
              </a:solidFill>
              <a:latin typeface="Google Sans"/>
              <a:ea typeface="Google Sans"/>
              <a:cs typeface="Google Sans"/>
              <a:sym typeface="Google Sans"/>
            </a:endParaRPr>
          </a:p>
        </p:txBody>
      </p:sp>
      <p:sp>
        <p:nvSpPr>
          <p:cNvPr id="337" name="Google Shape;337;p36"/>
          <p:cNvSpPr/>
          <p:nvPr/>
        </p:nvSpPr>
        <p:spPr>
          <a:xfrm>
            <a:off x="3122100" y="1320600"/>
            <a:ext cx="606300" cy="521100"/>
          </a:xfrm>
          <a:prstGeom prst="roundRect">
            <a:avLst>
              <a:gd fmla="val 0" name="adj"/>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Google Sans"/>
                <a:ea typeface="Google Sans"/>
                <a:cs typeface="Google Sans"/>
                <a:sym typeface="Google Sans"/>
              </a:rPr>
              <a:t>R/W</a:t>
            </a:r>
            <a:endParaRPr b="1" sz="1000">
              <a:latin typeface="Google Sans"/>
              <a:ea typeface="Google Sans"/>
              <a:cs typeface="Google Sans"/>
              <a:sym typeface="Google Sans"/>
            </a:endParaRPr>
          </a:p>
        </p:txBody>
      </p:sp>
      <p:sp>
        <p:nvSpPr>
          <p:cNvPr id="338" name="Google Shape;338;p36"/>
          <p:cNvSpPr/>
          <p:nvPr/>
        </p:nvSpPr>
        <p:spPr>
          <a:xfrm>
            <a:off x="37284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39" name="Google Shape;339;p36"/>
          <p:cNvSpPr/>
          <p:nvPr/>
        </p:nvSpPr>
        <p:spPr>
          <a:xfrm>
            <a:off x="43347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40" name="Google Shape;340;p36"/>
          <p:cNvSpPr/>
          <p:nvPr/>
        </p:nvSpPr>
        <p:spPr>
          <a:xfrm>
            <a:off x="53652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41" name="Google Shape;341;p36"/>
          <p:cNvSpPr/>
          <p:nvPr/>
        </p:nvSpPr>
        <p:spPr>
          <a:xfrm>
            <a:off x="59715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42" name="Google Shape;342;p36"/>
          <p:cNvSpPr/>
          <p:nvPr/>
        </p:nvSpPr>
        <p:spPr>
          <a:xfrm>
            <a:off x="70020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43" name="Google Shape;343;p36"/>
          <p:cNvSpPr/>
          <p:nvPr/>
        </p:nvSpPr>
        <p:spPr>
          <a:xfrm>
            <a:off x="7608300" y="1320600"/>
            <a:ext cx="606300" cy="521100"/>
          </a:xfrm>
          <a:prstGeom prst="roundRect">
            <a:avLst>
              <a:gd fmla="val 0"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STOP</a:t>
            </a:r>
            <a:endParaRPr b="1" sz="1000">
              <a:solidFill>
                <a:srgbClr val="FFFFFF"/>
              </a:solidFill>
              <a:latin typeface="Google Sans"/>
              <a:ea typeface="Google Sans"/>
              <a:cs typeface="Google Sans"/>
              <a:sym typeface="Google Sans"/>
            </a:endParaRPr>
          </a:p>
        </p:txBody>
      </p:sp>
      <p:pic>
        <p:nvPicPr>
          <p:cNvPr id="344" name="Google Shape;344;p36"/>
          <p:cNvPicPr preferRelativeResize="0"/>
          <p:nvPr/>
        </p:nvPicPr>
        <p:blipFill rotWithShape="1">
          <a:blip r:embed="rId3">
            <a:alphaModFix/>
          </a:blip>
          <a:srcRect b="0" l="89" r="99" t="0"/>
          <a:stretch/>
        </p:blipFill>
        <p:spPr>
          <a:xfrm>
            <a:off x="9474850" y="1515500"/>
            <a:ext cx="4534476" cy="1012700"/>
          </a:xfrm>
          <a:prstGeom prst="rect">
            <a:avLst/>
          </a:prstGeom>
          <a:noFill/>
          <a:ln>
            <a:noFill/>
          </a:ln>
        </p:spPr>
      </p:pic>
      <p:pic>
        <p:nvPicPr>
          <p:cNvPr id="345" name="Google Shape;345;p36"/>
          <p:cNvPicPr preferRelativeResize="0"/>
          <p:nvPr/>
        </p:nvPicPr>
        <p:blipFill>
          <a:blip r:embed="rId4">
            <a:alphaModFix/>
          </a:blip>
          <a:stretch>
            <a:fillRect/>
          </a:stretch>
        </p:blipFill>
        <p:spPr>
          <a:xfrm>
            <a:off x="929400" y="2723150"/>
            <a:ext cx="7285202" cy="1097705"/>
          </a:xfrm>
          <a:prstGeom prst="rect">
            <a:avLst/>
          </a:prstGeom>
          <a:noFill/>
          <a:ln>
            <a:noFill/>
          </a:ln>
        </p:spPr>
      </p:pic>
      <p:sp>
        <p:nvSpPr>
          <p:cNvPr id="346" name="Google Shape;346;p36"/>
          <p:cNvSpPr/>
          <p:nvPr/>
        </p:nvSpPr>
        <p:spPr>
          <a:xfrm>
            <a:off x="929406" y="1320600"/>
            <a:ext cx="2192700" cy="521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7"/>
          <p:cNvSpPr/>
          <p:nvPr/>
        </p:nvSpPr>
        <p:spPr>
          <a:xfrm>
            <a:off x="929400" y="1320600"/>
            <a:ext cx="7285200" cy="521100"/>
          </a:xfrm>
          <a:prstGeom prst="roundRect">
            <a:avLst>
              <a:gd fmla="val 0" name="adj"/>
            </a:avLst>
          </a:prstGeom>
          <a:solidFill>
            <a:schemeClr val="lt2"/>
          </a:solidFill>
          <a:ln cap="flat" cmpd="sng" w="9525">
            <a:solidFill>
              <a:srgbClr val="FFFFFF"/>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latin typeface="Google Sans"/>
              <a:ea typeface="Google Sans"/>
              <a:cs typeface="Google Sans"/>
              <a:sym typeface="Google Sans"/>
            </a:endParaRPr>
          </a:p>
        </p:txBody>
      </p:sp>
      <p:sp>
        <p:nvSpPr>
          <p:cNvPr id="352" name="Google Shape;352;p37"/>
          <p:cNvSpPr/>
          <p:nvPr/>
        </p:nvSpPr>
        <p:spPr>
          <a:xfrm>
            <a:off x="929400" y="1320600"/>
            <a:ext cx="606300" cy="521100"/>
          </a:xfrm>
          <a:prstGeom prst="roundRect">
            <a:avLst>
              <a:gd fmla="val 0"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START</a:t>
            </a:r>
            <a:endParaRPr b="1" sz="1000">
              <a:solidFill>
                <a:srgbClr val="FFFFFF"/>
              </a:solidFill>
              <a:latin typeface="Google Sans"/>
              <a:ea typeface="Google Sans"/>
              <a:cs typeface="Google Sans"/>
              <a:sym typeface="Google Sans"/>
            </a:endParaRPr>
          </a:p>
        </p:txBody>
      </p:sp>
      <p:sp>
        <p:nvSpPr>
          <p:cNvPr id="353" name="Google Shape;353;p37"/>
          <p:cNvSpPr/>
          <p:nvPr/>
        </p:nvSpPr>
        <p:spPr>
          <a:xfrm>
            <a:off x="1535700" y="1320600"/>
            <a:ext cx="1586400" cy="521100"/>
          </a:xfrm>
          <a:prstGeom prst="roundRect">
            <a:avLst>
              <a:gd fmla="val 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ADDRESS</a:t>
            </a:r>
            <a:endParaRPr b="1" sz="1000">
              <a:solidFill>
                <a:srgbClr val="FFFFFF"/>
              </a:solidFill>
              <a:latin typeface="Google Sans"/>
              <a:ea typeface="Google Sans"/>
              <a:cs typeface="Google Sans"/>
              <a:sym typeface="Google Sans"/>
            </a:endParaRPr>
          </a:p>
        </p:txBody>
      </p:sp>
      <p:sp>
        <p:nvSpPr>
          <p:cNvPr id="354" name="Google Shape;354;p37"/>
          <p:cNvSpPr/>
          <p:nvPr/>
        </p:nvSpPr>
        <p:spPr>
          <a:xfrm>
            <a:off x="3122100" y="1320600"/>
            <a:ext cx="606300" cy="521100"/>
          </a:xfrm>
          <a:prstGeom prst="roundRect">
            <a:avLst>
              <a:gd fmla="val 0" name="adj"/>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Google Sans"/>
                <a:ea typeface="Google Sans"/>
                <a:cs typeface="Google Sans"/>
                <a:sym typeface="Google Sans"/>
              </a:rPr>
              <a:t>R/W</a:t>
            </a:r>
            <a:endParaRPr b="1" sz="1000">
              <a:latin typeface="Google Sans"/>
              <a:ea typeface="Google Sans"/>
              <a:cs typeface="Google Sans"/>
              <a:sym typeface="Google Sans"/>
            </a:endParaRPr>
          </a:p>
        </p:txBody>
      </p:sp>
      <p:sp>
        <p:nvSpPr>
          <p:cNvPr id="355" name="Google Shape;355;p37"/>
          <p:cNvSpPr/>
          <p:nvPr/>
        </p:nvSpPr>
        <p:spPr>
          <a:xfrm>
            <a:off x="37284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56" name="Google Shape;356;p37"/>
          <p:cNvSpPr/>
          <p:nvPr/>
        </p:nvSpPr>
        <p:spPr>
          <a:xfrm>
            <a:off x="43347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57" name="Google Shape;357;p37"/>
          <p:cNvSpPr/>
          <p:nvPr/>
        </p:nvSpPr>
        <p:spPr>
          <a:xfrm>
            <a:off x="53652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58" name="Google Shape;358;p37"/>
          <p:cNvSpPr/>
          <p:nvPr/>
        </p:nvSpPr>
        <p:spPr>
          <a:xfrm>
            <a:off x="59715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59" name="Google Shape;359;p37"/>
          <p:cNvSpPr/>
          <p:nvPr/>
        </p:nvSpPr>
        <p:spPr>
          <a:xfrm>
            <a:off x="70020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60" name="Google Shape;360;p37"/>
          <p:cNvSpPr/>
          <p:nvPr/>
        </p:nvSpPr>
        <p:spPr>
          <a:xfrm>
            <a:off x="7608300" y="1320600"/>
            <a:ext cx="606300" cy="521100"/>
          </a:xfrm>
          <a:prstGeom prst="roundRect">
            <a:avLst>
              <a:gd fmla="val 0"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STOP</a:t>
            </a:r>
            <a:endParaRPr b="1" sz="1000">
              <a:solidFill>
                <a:srgbClr val="FFFFFF"/>
              </a:solidFill>
              <a:latin typeface="Google Sans"/>
              <a:ea typeface="Google Sans"/>
              <a:cs typeface="Google Sans"/>
              <a:sym typeface="Google Sans"/>
            </a:endParaRPr>
          </a:p>
        </p:txBody>
      </p:sp>
      <p:pic>
        <p:nvPicPr>
          <p:cNvPr id="361" name="Google Shape;361;p37"/>
          <p:cNvPicPr preferRelativeResize="0"/>
          <p:nvPr/>
        </p:nvPicPr>
        <p:blipFill rotWithShape="1">
          <a:blip r:embed="rId3">
            <a:alphaModFix/>
          </a:blip>
          <a:srcRect b="0" l="89" r="99" t="0"/>
          <a:stretch/>
        </p:blipFill>
        <p:spPr>
          <a:xfrm>
            <a:off x="9474850" y="1515500"/>
            <a:ext cx="4534476" cy="1012700"/>
          </a:xfrm>
          <a:prstGeom prst="rect">
            <a:avLst/>
          </a:prstGeom>
          <a:noFill/>
          <a:ln>
            <a:noFill/>
          </a:ln>
        </p:spPr>
      </p:pic>
      <p:pic>
        <p:nvPicPr>
          <p:cNvPr id="362" name="Google Shape;362;p37"/>
          <p:cNvPicPr preferRelativeResize="0"/>
          <p:nvPr/>
        </p:nvPicPr>
        <p:blipFill>
          <a:blip r:embed="rId4">
            <a:alphaModFix/>
          </a:blip>
          <a:stretch>
            <a:fillRect/>
          </a:stretch>
        </p:blipFill>
        <p:spPr>
          <a:xfrm>
            <a:off x="929400" y="2723150"/>
            <a:ext cx="7285202" cy="1097705"/>
          </a:xfrm>
          <a:prstGeom prst="rect">
            <a:avLst/>
          </a:prstGeom>
          <a:noFill/>
          <a:ln>
            <a:noFill/>
          </a:ln>
        </p:spPr>
      </p:pic>
      <p:sp>
        <p:nvSpPr>
          <p:cNvPr id="363" name="Google Shape;363;p37"/>
          <p:cNvSpPr/>
          <p:nvPr/>
        </p:nvSpPr>
        <p:spPr>
          <a:xfrm>
            <a:off x="929398" y="1320600"/>
            <a:ext cx="2799000" cy="521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8"/>
          <p:cNvSpPr/>
          <p:nvPr/>
        </p:nvSpPr>
        <p:spPr>
          <a:xfrm>
            <a:off x="929400" y="1320600"/>
            <a:ext cx="7285200" cy="521100"/>
          </a:xfrm>
          <a:prstGeom prst="roundRect">
            <a:avLst>
              <a:gd fmla="val 0" name="adj"/>
            </a:avLst>
          </a:prstGeom>
          <a:solidFill>
            <a:schemeClr val="lt2"/>
          </a:solidFill>
          <a:ln cap="flat" cmpd="sng" w="9525">
            <a:solidFill>
              <a:srgbClr val="FFFFFF"/>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latin typeface="Google Sans"/>
              <a:ea typeface="Google Sans"/>
              <a:cs typeface="Google Sans"/>
              <a:sym typeface="Google Sans"/>
            </a:endParaRPr>
          </a:p>
        </p:txBody>
      </p:sp>
      <p:sp>
        <p:nvSpPr>
          <p:cNvPr id="369" name="Google Shape;369;p38"/>
          <p:cNvSpPr/>
          <p:nvPr/>
        </p:nvSpPr>
        <p:spPr>
          <a:xfrm>
            <a:off x="929400" y="1320600"/>
            <a:ext cx="606300" cy="521100"/>
          </a:xfrm>
          <a:prstGeom prst="roundRect">
            <a:avLst>
              <a:gd fmla="val 0"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START</a:t>
            </a:r>
            <a:endParaRPr b="1" sz="1000">
              <a:solidFill>
                <a:srgbClr val="FFFFFF"/>
              </a:solidFill>
              <a:latin typeface="Google Sans"/>
              <a:ea typeface="Google Sans"/>
              <a:cs typeface="Google Sans"/>
              <a:sym typeface="Google Sans"/>
            </a:endParaRPr>
          </a:p>
        </p:txBody>
      </p:sp>
      <p:sp>
        <p:nvSpPr>
          <p:cNvPr id="370" name="Google Shape;370;p38"/>
          <p:cNvSpPr/>
          <p:nvPr/>
        </p:nvSpPr>
        <p:spPr>
          <a:xfrm>
            <a:off x="1535700" y="1320600"/>
            <a:ext cx="1586400" cy="521100"/>
          </a:xfrm>
          <a:prstGeom prst="roundRect">
            <a:avLst>
              <a:gd fmla="val 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ADDRESS</a:t>
            </a:r>
            <a:endParaRPr b="1" sz="1000">
              <a:solidFill>
                <a:srgbClr val="FFFFFF"/>
              </a:solidFill>
              <a:latin typeface="Google Sans"/>
              <a:ea typeface="Google Sans"/>
              <a:cs typeface="Google Sans"/>
              <a:sym typeface="Google Sans"/>
            </a:endParaRPr>
          </a:p>
        </p:txBody>
      </p:sp>
      <p:sp>
        <p:nvSpPr>
          <p:cNvPr id="371" name="Google Shape;371;p38"/>
          <p:cNvSpPr/>
          <p:nvPr/>
        </p:nvSpPr>
        <p:spPr>
          <a:xfrm>
            <a:off x="3122100" y="1320600"/>
            <a:ext cx="606300" cy="521100"/>
          </a:xfrm>
          <a:prstGeom prst="roundRect">
            <a:avLst>
              <a:gd fmla="val 0" name="adj"/>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Google Sans"/>
                <a:ea typeface="Google Sans"/>
                <a:cs typeface="Google Sans"/>
                <a:sym typeface="Google Sans"/>
              </a:rPr>
              <a:t>R/W</a:t>
            </a:r>
            <a:endParaRPr b="1" sz="1000">
              <a:latin typeface="Google Sans"/>
              <a:ea typeface="Google Sans"/>
              <a:cs typeface="Google Sans"/>
              <a:sym typeface="Google Sans"/>
            </a:endParaRPr>
          </a:p>
        </p:txBody>
      </p:sp>
      <p:sp>
        <p:nvSpPr>
          <p:cNvPr id="372" name="Google Shape;372;p38"/>
          <p:cNvSpPr/>
          <p:nvPr/>
        </p:nvSpPr>
        <p:spPr>
          <a:xfrm>
            <a:off x="37284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73" name="Google Shape;373;p38"/>
          <p:cNvSpPr/>
          <p:nvPr/>
        </p:nvSpPr>
        <p:spPr>
          <a:xfrm>
            <a:off x="43347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74" name="Google Shape;374;p38"/>
          <p:cNvSpPr/>
          <p:nvPr/>
        </p:nvSpPr>
        <p:spPr>
          <a:xfrm>
            <a:off x="53652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75" name="Google Shape;375;p38"/>
          <p:cNvSpPr/>
          <p:nvPr/>
        </p:nvSpPr>
        <p:spPr>
          <a:xfrm>
            <a:off x="59715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76" name="Google Shape;376;p38"/>
          <p:cNvSpPr/>
          <p:nvPr/>
        </p:nvSpPr>
        <p:spPr>
          <a:xfrm>
            <a:off x="70020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77" name="Google Shape;377;p38"/>
          <p:cNvSpPr/>
          <p:nvPr/>
        </p:nvSpPr>
        <p:spPr>
          <a:xfrm>
            <a:off x="7608300" y="1320600"/>
            <a:ext cx="606300" cy="521100"/>
          </a:xfrm>
          <a:prstGeom prst="roundRect">
            <a:avLst>
              <a:gd fmla="val 0"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STOP</a:t>
            </a:r>
            <a:endParaRPr b="1" sz="1000">
              <a:solidFill>
                <a:srgbClr val="FFFFFF"/>
              </a:solidFill>
              <a:latin typeface="Google Sans"/>
              <a:ea typeface="Google Sans"/>
              <a:cs typeface="Google Sans"/>
              <a:sym typeface="Google Sans"/>
            </a:endParaRPr>
          </a:p>
        </p:txBody>
      </p:sp>
      <p:pic>
        <p:nvPicPr>
          <p:cNvPr id="378" name="Google Shape;378;p38"/>
          <p:cNvPicPr preferRelativeResize="0"/>
          <p:nvPr/>
        </p:nvPicPr>
        <p:blipFill rotWithShape="1">
          <a:blip r:embed="rId3">
            <a:alphaModFix/>
          </a:blip>
          <a:srcRect b="0" l="89" r="99" t="0"/>
          <a:stretch/>
        </p:blipFill>
        <p:spPr>
          <a:xfrm>
            <a:off x="9474850" y="1515500"/>
            <a:ext cx="4534476" cy="1012700"/>
          </a:xfrm>
          <a:prstGeom prst="rect">
            <a:avLst/>
          </a:prstGeom>
          <a:noFill/>
          <a:ln>
            <a:noFill/>
          </a:ln>
        </p:spPr>
      </p:pic>
      <p:pic>
        <p:nvPicPr>
          <p:cNvPr id="379" name="Google Shape;379;p38"/>
          <p:cNvPicPr preferRelativeResize="0"/>
          <p:nvPr/>
        </p:nvPicPr>
        <p:blipFill>
          <a:blip r:embed="rId4">
            <a:alphaModFix/>
          </a:blip>
          <a:stretch>
            <a:fillRect/>
          </a:stretch>
        </p:blipFill>
        <p:spPr>
          <a:xfrm>
            <a:off x="929400" y="2723150"/>
            <a:ext cx="7285202" cy="1097705"/>
          </a:xfrm>
          <a:prstGeom prst="rect">
            <a:avLst/>
          </a:prstGeom>
          <a:noFill/>
          <a:ln>
            <a:noFill/>
          </a:ln>
        </p:spPr>
      </p:pic>
      <p:sp>
        <p:nvSpPr>
          <p:cNvPr id="380" name="Google Shape;380;p38"/>
          <p:cNvSpPr/>
          <p:nvPr/>
        </p:nvSpPr>
        <p:spPr>
          <a:xfrm>
            <a:off x="929400" y="1320600"/>
            <a:ext cx="3405300" cy="521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9"/>
          <p:cNvSpPr/>
          <p:nvPr/>
        </p:nvSpPr>
        <p:spPr>
          <a:xfrm>
            <a:off x="929400" y="1320600"/>
            <a:ext cx="7285200" cy="521100"/>
          </a:xfrm>
          <a:prstGeom prst="roundRect">
            <a:avLst>
              <a:gd fmla="val 0" name="adj"/>
            </a:avLst>
          </a:prstGeom>
          <a:solidFill>
            <a:schemeClr val="lt2"/>
          </a:solidFill>
          <a:ln cap="flat" cmpd="sng" w="9525">
            <a:solidFill>
              <a:srgbClr val="FFFFFF"/>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latin typeface="Google Sans"/>
              <a:ea typeface="Google Sans"/>
              <a:cs typeface="Google Sans"/>
              <a:sym typeface="Google Sans"/>
            </a:endParaRPr>
          </a:p>
        </p:txBody>
      </p:sp>
      <p:sp>
        <p:nvSpPr>
          <p:cNvPr id="386" name="Google Shape;386;p39"/>
          <p:cNvSpPr/>
          <p:nvPr/>
        </p:nvSpPr>
        <p:spPr>
          <a:xfrm>
            <a:off x="929400" y="1320600"/>
            <a:ext cx="606300" cy="521100"/>
          </a:xfrm>
          <a:prstGeom prst="roundRect">
            <a:avLst>
              <a:gd fmla="val 0"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START</a:t>
            </a:r>
            <a:endParaRPr b="1" sz="1000">
              <a:solidFill>
                <a:srgbClr val="FFFFFF"/>
              </a:solidFill>
              <a:latin typeface="Google Sans"/>
              <a:ea typeface="Google Sans"/>
              <a:cs typeface="Google Sans"/>
              <a:sym typeface="Google Sans"/>
            </a:endParaRPr>
          </a:p>
        </p:txBody>
      </p:sp>
      <p:sp>
        <p:nvSpPr>
          <p:cNvPr id="387" name="Google Shape;387;p39"/>
          <p:cNvSpPr/>
          <p:nvPr/>
        </p:nvSpPr>
        <p:spPr>
          <a:xfrm>
            <a:off x="1535700" y="1320600"/>
            <a:ext cx="1586400" cy="521100"/>
          </a:xfrm>
          <a:prstGeom prst="roundRect">
            <a:avLst>
              <a:gd fmla="val 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ADDRESS</a:t>
            </a:r>
            <a:endParaRPr b="1" sz="1000">
              <a:solidFill>
                <a:srgbClr val="FFFFFF"/>
              </a:solidFill>
              <a:latin typeface="Google Sans"/>
              <a:ea typeface="Google Sans"/>
              <a:cs typeface="Google Sans"/>
              <a:sym typeface="Google Sans"/>
            </a:endParaRPr>
          </a:p>
        </p:txBody>
      </p:sp>
      <p:sp>
        <p:nvSpPr>
          <p:cNvPr id="388" name="Google Shape;388;p39"/>
          <p:cNvSpPr/>
          <p:nvPr/>
        </p:nvSpPr>
        <p:spPr>
          <a:xfrm>
            <a:off x="3122100" y="1320600"/>
            <a:ext cx="606300" cy="521100"/>
          </a:xfrm>
          <a:prstGeom prst="roundRect">
            <a:avLst>
              <a:gd fmla="val 0" name="adj"/>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Google Sans"/>
                <a:ea typeface="Google Sans"/>
                <a:cs typeface="Google Sans"/>
                <a:sym typeface="Google Sans"/>
              </a:rPr>
              <a:t>R/W</a:t>
            </a:r>
            <a:endParaRPr b="1" sz="1000">
              <a:latin typeface="Google Sans"/>
              <a:ea typeface="Google Sans"/>
              <a:cs typeface="Google Sans"/>
              <a:sym typeface="Google Sans"/>
            </a:endParaRPr>
          </a:p>
        </p:txBody>
      </p:sp>
      <p:sp>
        <p:nvSpPr>
          <p:cNvPr id="389" name="Google Shape;389;p39"/>
          <p:cNvSpPr/>
          <p:nvPr/>
        </p:nvSpPr>
        <p:spPr>
          <a:xfrm>
            <a:off x="37284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90" name="Google Shape;390;p39"/>
          <p:cNvSpPr/>
          <p:nvPr/>
        </p:nvSpPr>
        <p:spPr>
          <a:xfrm>
            <a:off x="43347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91" name="Google Shape;391;p39"/>
          <p:cNvSpPr/>
          <p:nvPr/>
        </p:nvSpPr>
        <p:spPr>
          <a:xfrm>
            <a:off x="53652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92" name="Google Shape;392;p39"/>
          <p:cNvSpPr/>
          <p:nvPr/>
        </p:nvSpPr>
        <p:spPr>
          <a:xfrm>
            <a:off x="59715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393" name="Google Shape;393;p39"/>
          <p:cNvSpPr/>
          <p:nvPr/>
        </p:nvSpPr>
        <p:spPr>
          <a:xfrm>
            <a:off x="70020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394" name="Google Shape;394;p39"/>
          <p:cNvSpPr/>
          <p:nvPr/>
        </p:nvSpPr>
        <p:spPr>
          <a:xfrm>
            <a:off x="7608300" y="1320600"/>
            <a:ext cx="606300" cy="521100"/>
          </a:xfrm>
          <a:prstGeom prst="roundRect">
            <a:avLst>
              <a:gd fmla="val 0"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STOP</a:t>
            </a:r>
            <a:endParaRPr b="1" sz="1000">
              <a:solidFill>
                <a:srgbClr val="FFFFFF"/>
              </a:solidFill>
              <a:latin typeface="Google Sans"/>
              <a:ea typeface="Google Sans"/>
              <a:cs typeface="Google Sans"/>
              <a:sym typeface="Google Sans"/>
            </a:endParaRPr>
          </a:p>
        </p:txBody>
      </p:sp>
      <p:pic>
        <p:nvPicPr>
          <p:cNvPr id="395" name="Google Shape;395;p39"/>
          <p:cNvPicPr preferRelativeResize="0"/>
          <p:nvPr/>
        </p:nvPicPr>
        <p:blipFill rotWithShape="1">
          <a:blip r:embed="rId3">
            <a:alphaModFix/>
          </a:blip>
          <a:srcRect b="0" l="89" r="99" t="0"/>
          <a:stretch/>
        </p:blipFill>
        <p:spPr>
          <a:xfrm>
            <a:off x="9474850" y="1515500"/>
            <a:ext cx="4534476" cy="1012700"/>
          </a:xfrm>
          <a:prstGeom prst="rect">
            <a:avLst/>
          </a:prstGeom>
          <a:noFill/>
          <a:ln>
            <a:noFill/>
          </a:ln>
        </p:spPr>
      </p:pic>
      <p:pic>
        <p:nvPicPr>
          <p:cNvPr id="396" name="Google Shape;396;p39"/>
          <p:cNvPicPr preferRelativeResize="0"/>
          <p:nvPr/>
        </p:nvPicPr>
        <p:blipFill>
          <a:blip r:embed="rId4">
            <a:alphaModFix/>
          </a:blip>
          <a:stretch>
            <a:fillRect/>
          </a:stretch>
        </p:blipFill>
        <p:spPr>
          <a:xfrm>
            <a:off x="929400" y="2723150"/>
            <a:ext cx="7285202" cy="1097705"/>
          </a:xfrm>
          <a:prstGeom prst="rect">
            <a:avLst/>
          </a:prstGeom>
          <a:noFill/>
          <a:ln>
            <a:noFill/>
          </a:ln>
        </p:spPr>
      </p:pic>
      <p:sp>
        <p:nvSpPr>
          <p:cNvPr id="397" name="Google Shape;397;p39"/>
          <p:cNvSpPr/>
          <p:nvPr/>
        </p:nvSpPr>
        <p:spPr>
          <a:xfrm>
            <a:off x="929400" y="1320600"/>
            <a:ext cx="4435800" cy="521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2"/>
          <p:cNvPicPr preferRelativeResize="0"/>
          <p:nvPr/>
        </p:nvPicPr>
        <p:blipFill>
          <a:blip r:embed="rId3">
            <a:alphaModFix/>
          </a:blip>
          <a:stretch>
            <a:fillRect/>
          </a:stretch>
        </p:blipFill>
        <p:spPr>
          <a:xfrm rot="-5400000">
            <a:off x="2436360" y="969990"/>
            <a:ext cx="4271275" cy="3203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0"/>
          <p:cNvSpPr/>
          <p:nvPr/>
        </p:nvSpPr>
        <p:spPr>
          <a:xfrm>
            <a:off x="929400" y="1320600"/>
            <a:ext cx="7285200" cy="521100"/>
          </a:xfrm>
          <a:prstGeom prst="roundRect">
            <a:avLst>
              <a:gd fmla="val 0" name="adj"/>
            </a:avLst>
          </a:prstGeom>
          <a:solidFill>
            <a:schemeClr val="lt2"/>
          </a:solidFill>
          <a:ln cap="flat" cmpd="sng" w="9525">
            <a:solidFill>
              <a:srgbClr val="FFFFFF"/>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latin typeface="Google Sans"/>
              <a:ea typeface="Google Sans"/>
              <a:cs typeface="Google Sans"/>
              <a:sym typeface="Google Sans"/>
            </a:endParaRPr>
          </a:p>
        </p:txBody>
      </p:sp>
      <p:sp>
        <p:nvSpPr>
          <p:cNvPr id="403" name="Google Shape;403;p40"/>
          <p:cNvSpPr/>
          <p:nvPr/>
        </p:nvSpPr>
        <p:spPr>
          <a:xfrm>
            <a:off x="929400" y="1320600"/>
            <a:ext cx="606300" cy="521100"/>
          </a:xfrm>
          <a:prstGeom prst="roundRect">
            <a:avLst>
              <a:gd fmla="val 0"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START</a:t>
            </a:r>
            <a:endParaRPr b="1" sz="1000">
              <a:solidFill>
                <a:srgbClr val="FFFFFF"/>
              </a:solidFill>
              <a:latin typeface="Google Sans"/>
              <a:ea typeface="Google Sans"/>
              <a:cs typeface="Google Sans"/>
              <a:sym typeface="Google Sans"/>
            </a:endParaRPr>
          </a:p>
        </p:txBody>
      </p:sp>
      <p:sp>
        <p:nvSpPr>
          <p:cNvPr id="404" name="Google Shape;404;p40"/>
          <p:cNvSpPr/>
          <p:nvPr/>
        </p:nvSpPr>
        <p:spPr>
          <a:xfrm>
            <a:off x="1535700" y="1320600"/>
            <a:ext cx="1586400" cy="521100"/>
          </a:xfrm>
          <a:prstGeom prst="roundRect">
            <a:avLst>
              <a:gd fmla="val 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ADDRESS</a:t>
            </a:r>
            <a:endParaRPr b="1" sz="1000">
              <a:solidFill>
                <a:srgbClr val="FFFFFF"/>
              </a:solidFill>
              <a:latin typeface="Google Sans"/>
              <a:ea typeface="Google Sans"/>
              <a:cs typeface="Google Sans"/>
              <a:sym typeface="Google Sans"/>
            </a:endParaRPr>
          </a:p>
        </p:txBody>
      </p:sp>
      <p:sp>
        <p:nvSpPr>
          <p:cNvPr id="405" name="Google Shape;405;p40"/>
          <p:cNvSpPr/>
          <p:nvPr/>
        </p:nvSpPr>
        <p:spPr>
          <a:xfrm>
            <a:off x="3122100" y="1320600"/>
            <a:ext cx="606300" cy="521100"/>
          </a:xfrm>
          <a:prstGeom prst="roundRect">
            <a:avLst>
              <a:gd fmla="val 0" name="adj"/>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Google Sans"/>
                <a:ea typeface="Google Sans"/>
                <a:cs typeface="Google Sans"/>
                <a:sym typeface="Google Sans"/>
              </a:rPr>
              <a:t>R/W</a:t>
            </a:r>
            <a:endParaRPr b="1" sz="1000">
              <a:latin typeface="Google Sans"/>
              <a:ea typeface="Google Sans"/>
              <a:cs typeface="Google Sans"/>
              <a:sym typeface="Google Sans"/>
            </a:endParaRPr>
          </a:p>
        </p:txBody>
      </p:sp>
      <p:sp>
        <p:nvSpPr>
          <p:cNvPr id="406" name="Google Shape;406;p40"/>
          <p:cNvSpPr/>
          <p:nvPr/>
        </p:nvSpPr>
        <p:spPr>
          <a:xfrm>
            <a:off x="37284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07" name="Google Shape;407;p40"/>
          <p:cNvSpPr/>
          <p:nvPr/>
        </p:nvSpPr>
        <p:spPr>
          <a:xfrm>
            <a:off x="43347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408" name="Google Shape;408;p40"/>
          <p:cNvSpPr/>
          <p:nvPr/>
        </p:nvSpPr>
        <p:spPr>
          <a:xfrm>
            <a:off x="53652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09" name="Google Shape;409;p40"/>
          <p:cNvSpPr/>
          <p:nvPr/>
        </p:nvSpPr>
        <p:spPr>
          <a:xfrm>
            <a:off x="59715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410" name="Google Shape;410;p40"/>
          <p:cNvSpPr/>
          <p:nvPr/>
        </p:nvSpPr>
        <p:spPr>
          <a:xfrm>
            <a:off x="70020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11" name="Google Shape;411;p40"/>
          <p:cNvSpPr/>
          <p:nvPr/>
        </p:nvSpPr>
        <p:spPr>
          <a:xfrm>
            <a:off x="7608300" y="1320600"/>
            <a:ext cx="606300" cy="521100"/>
          </a:xfrm>
          <a:prstGeom prst="roundRect">
            <a:avLst>
              <a:gd fmla="val 0"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STOP</a:t>
            </a:r>
            <a:endParaRPr b="1" sz="1000">
              <a:solidFill>
                <a:srgbClr val="FFFFFF"/>
              </a:solidFill>
              <a:latin typeface="Google Sans"/>
              <a:ea typeface="Google Sans"/>
              <a:cs typeface="Google Sans"/>
              <a:sym typeface="Google Sans"/>
            </a:endParaRPr>
          </a:p>
        </p:txBody>
      </p:sp>
      <p:pic>
        <p:nvPicPr>
          <p:cNvPr id="412" name="Google Shape;412;p40"/>
          <p:cNvPicPr preferRelativeResize="0"/>
          <p:nvPr/>
        </p:nvPicPr>
        <p:blipFill rotWithShape="1">
          <a:blip r:embed="rId3">
            <a:alphaModFix/>
          </a:blip>
          <a:srcRect b="0" l="89" r="99" t="0"/>
          <a:stretch/>
        </p:blipFill>
        <p:spPr>
          <a:xfrm>
            <a:off x="9474850" y="1515500"/>
            <a:ext cx="4534476" cy="1012700"/>
          </a:xfrm>
          <a:prstGeom prst="rect">
            <a:avLst/>
          </a:prstGeom>
          <a:noFill/>
          <a:ln>
            <a:noFill/>
          </a:ln>
        </p:spPr>
      </p:pic>
      <p:pic>
        <p:nvPicPr>
          <p:cNvPr id="413" name="Google Shape;413;p40"/>
          <p:cNvPicPr preferRelativeResize="0"/>
          <p:nvPr/>
        </p:nvPicPr>
        <p:blipFill>
          <a:blip r:embed="rId4">
            <a:alphaModFix/>
          </a:blip>
          <a:stretch>
            <a:fillRect/>
          </a:stretch>
        </p:blipFill>
        <p:spPr>
          <a:xfrm>
            <a:off x="929400" y="2723150"/>
            <a:ext cx="7285202" cy="1097705"/>
          </a:xfrm>
          <a:prstGeom prst="rect">
            <a:avLst/>
          </a:prstGeom>
          <a:noFill/>
          <a:ln>
            <a:noFill/>
          </a:ln>
        </p:spPr>
      </p:pic>
      <p:sp>
        <p:nvSpPr>
          <p:cNvPr id="414" name="Google Shape;414;p40"/>
          <p:cNvSpPr/>
          <p:nvPr/>
        </p:nvSpPr>
        <p:spPr>
          <a:xfrm>
            <a:off x="929400" y="1320600"/>
            <a:ext cx="5042100" cy="521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1"/>
          <p:cNvSpPr/>
          <p:nvPr/>
        </p:nvSpPr>
        <p:spPr>
          <a:xfrm>
            <a:off x="929400" y="1320600"/>
            <a:ext cx="7285200" cy="521100"/>
          </a:xfrm>
          <a:prstGeom prst="roundRect">
            <a:avLst>
              <a:gd fmla="val 0" name="adj"/>
            </a:avLst>
          </a:prstGeom>
          <a:solidFill>
            <a:schemeClr val="lt2"/>
          </a:solidFill>
          <a:ln cap="flat" cmpd="sng" w="9525">
            <a:solidFill>
              <a:srgbClr val="FFFFFF"/>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latin typeface="Google Sans"/>
              <a:ea typeface="Google Sans"/>
              <a:cs typeface="Google Sans"/>
              <a:sym typeface="Google Sans"/>
            </a:endParaRPr>
          </a:p>
        </p:txBody>
      </p:sp>
      <p:sp>
        <p:nvSpPr>
          <p:cNvPr id="420" name="Google Shape;420;p41"/>
          <p:cNvSpPr/>
          <p:nvPr/>
        </p:nvSpPr>
        <p:spPr>
          <a:xfrm>
            <a:off x="929400" y="1320600"/>
            <a:ext cx="606300" cy="521100"/>
          </a:xfrm>
          <a:prstGeom prst="roundRect">
            <a:avLst>
              <a:gd fmla="val 0"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START</a:t>
            </a:r>
            <a:endParaRPr b="1" sz="1000">
              <a:solidFill>
                <a:srgbClr val="FFFFFF"/>
              </a:solidFill>
              <a:latin typeface="Google Sans"/>
              <a:ea typeface="Google Sans"/>
              <a:cs typeface="Google Sans"/>
              <a:sym typeface="Google Sans"/>
            </a:endParaRPr>
          </a:p>
        </p:txBody>
      </p:sp>
      <p:sp>
        <p:nvSpPr>
          <p:cNvPr id="421" name="Google Shape;421;p41"/>
          <p:cNvSpPr/>
          <p:nvPr/>
        </p:nvSpPr>
        <p:spPr>
          <a:xfrm>
            <a:off x="1535700" y="1320600"/>
            <a:ext cx="1586400" cy="521100"/>
          </a:xfrm>
          <a:prstGeom prst="roundRect">
            <a:avLst>
              <a:gd fmla="val 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ADDRESS</a:t>
            </a:r>
            <a:endParaRPr b="1" sz="1000">
              <a:solidFill>
                <a:srgbClr val="FFFFFF"/>
              </a:solidFill>
              <a:latin typeface="Google Sans"/>
              <a:ea typeface="Google Sans"/>
              <a:cs typeface="Google Sans"/>
              <a:sym typeface="Google Sans"/>
            </a:endParaRPr>
          </a:p>
        </p:txBody>
      </p:sp>
      <p:sp>
        <p:nvSpPr>
          <p:cNvPr id="422" name="Google Shape;422;p41"/>
          <p:cNvSpPr/>
          <p:nvPr/>
        </p:nvSpPr>
        <p:spPr>
          <a:xfrm>
            <a:off x="3122100" y="1320600"/>
            <a:ext cx="606300" cy="521100"/>
          </a:xfrm>
          <a:prstGeom prst="roundRect">
            <a:avLst>
              <a:gd fmla="val 0" name="adj"/>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Google Sans"/>
                <a:ea typeface="Google Sans"/>
                <a:cs typeface="Google Sans"/>
                <a:sym typeface="Google Sans"/>
              </a:rPr>
              <a:t>R/W</a:t>
            </a:r>
            <a:endParaRPr b="1" sz="1000">
              <a:latin typeface="Google Sans"/>
              <a:ea typeface="Google Sans"/>
              <a:cs typeface="Google Sans"/>
              <a:sym typeface="Google Sans"/>
            </a:endParaRPr>
          </a:p>
        </p:txBody>
      </p:sp>
      <p:sp>
        <p:nvSpPr>
          <p:cNvPr id="423" name="Google Shape;423;p41"/>
          <p:cNvSpPr/>
          <p:nvPr/>
        </p:nvSpPr>
        <p:spPr>
          <a:xfrm>
            <a:off x="37284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24" name="Google Shape;424;p41"/>
          <p:cNvSpPr/>
          <p:nvPr/>
        </p:nvSpPr>
        <p:spPr>
          <a:xfrm>
            <a:off x="43347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425" name="Google Shape;425;p41"/>
          <p:cNvSpPr/>
          <p:nvPr/>
        </p:nvSpPr>
        <p:spPr>
          <a:xfrm>
            <a:off x="53652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26" name="Google Shape;426;p41"/>
          <p:cNvSpPr/>
          <p:nvPr/>
        </p:nvSpPr>
        <p:spPr>
          <a:xfrm>
            <a:off x="59715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427" name="Google Shape;427;p41"/>
          <p:cNvSpPr/>
          <p:nvPr/>
        </p:nvSpPr>
        <p:spPr>
          <a:xfrm>
            <a:off x="70020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28" name="Google Shape;428;p41"/>
          <p:cNvSpPr/>
          <p:nvPr/>
        </p:nvSpPr>
        <p:spPr>
          <a:xfrm>
            <a:off x="7608300" y="1320600"/>
            <a:ext cx="606300" cy="521100"/>
          </a:xfrm>
          <a:prstGeom prst="roundRect">
            <a:avLst>
              <a:gd fmla="val 0"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STOP</a:t>
            </a:r>
            <a:endParaRPr b="1" sz="1000">
              <a:solidFill>
                <a:srgbClr val="FFFFFF"/>
              </a:solidFill>
              <a:latin typeface="Google Sans"/>
              <a:ea typeface="Google Sans"/>
              <a:cs typeface="Google Sans"/>
              <a:sym typeface="Google Sans"/>
            </a:endParaRPr>
          </a:p>
        </p:txBody>
      </p:sp>
      <p:pic>
        <p:nvPicPr>
          <p:cNvPr id="429" name="Google Shape;429;p41"/>
          <p:cNvPicPr preferRelativeResize="0"/>
          <p:nvPr/>
        </p:nvPicPr>
        <p:blipFill rotWithShape="1">
          <a:blip r:embed="rId3">
            <a:alphaModFix/>
          </a:blip>
          <a:srcRect b="0" l="89" r="99" t="0"/>
          <a:stretch/>
        </p:blipFill>
        <p:spPr>
          <a:xfrm>
            <a:off x="9474850" y="1515500"/>
            <a:ext cx="4534476" cy="1012700"/>
          </a:xfrm>
          <a:prstGeom prst="rect">
            <a:avLst/>
          </a:prstGeom>
          <a:noFill/>
          <a:ln>
            <a:noFill/>
          </a:ln>
        </p:spPr>
      </p:pic>
      <p:pic>
        <p:nvPicPr>
          <p:cNvPr id="430" name="Google Shape;430;p41"/>
          <p:cNvPicPr preferRelativeResize="0"/>
          <p:nvPr/>
        </p:nvPicPr>
        <p:blipFill>
          <a:blip r:embed="rId4">
            <a:alphaModFix/>
          </a:blip>
          <a:stretch>
            <a:fillRect/>
          </a:stretch>
        </p:blipFill>
        <p:spPr>
          <a:xfrm>
            <a:off x="929400" y="2723150"/>
            <a:ext cx="7285202" cy="1097705"/>
          </a:xfrm>
          <a:prstGeom prst="rect">
            <a:avLst/>
          </a:prstGeom>
          <a:noFill/>
          <a:ln>
            <a:noFill/>
          </a:ln>
        </p:spPr>
      </p:pic>
      <p:sp>
        <p:nvSpPr>
          <p:cNvPr id="431" name="Google Shape;431;p41"/>
          <p:cNvSpPr/>
          <p:nvPr/>
        </p:nvSpPr>
        <p:spPr>
          <a:xfrm>
            <a:off x="929400" y="1320600"/>
            <a:ext cx="6072600" cy="521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42"/>
          <p:cNvSpPr/>
          <p:nvPr/>
        </p:nvSpPr>
        <p:spPr>
          <a:xfrm>
            <a:off x="929400" y="1320600"/>
            <a:ext cx="7285200" cy="521100"/>
          </a:xfrm>
          <a:prstGeom prst="roundRect">
            <a:avLst>
              <a:gd fmla="val 0" name="adj"/>
            </a:avLst>
          </a:prstGeom>
          <a:solidFill>
            <a:schemeClr val="lt2"/>
          </a:solidFill>
          <a:ln cap="flat" cmpd="sng" w="9525">
            <a:solidFill>
              <a:srgbClr val="FFFFFF"/>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latin typeface="Google Sans"/>
              <a:ea typeface="Google Sans"/>
              <a:cs typeface="Google Sans"/>
              <a:sym typeface="Google Sans"/>
            </a:endParaRPr>
          </a:p>
        </p:txBody>
      </p:sp>
      <p:sp>
        <p:nvSpPr>
          <p:cNvPr id="437" name="Google Shape;437;p42"/>
          <p:cNvSpPr/>
          <p:nvPr/>
        </p:nvSpPr>
        <p:spPr>
          <a:xfrm>
            <a:off x="929400" y="1320600"/>
            <a:ext cx="606300" cy="521100"/>
          </a:xfrm>
          <a:prstGeom prst="roundRect">
            <a:avLst>
              <a:gd fmla="val 0"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START</a:t>
            </a:r>
            <a:endParaRPr b="1" sz="1000">
              <a:solidFill>
                <a:srgbClr val="FFFFFF"/>
              </a:solidFill>
              <a:latin typeface="Google Sans"/>
              <a:ea typeface="Google Sans"/>
              <a:cs typeface="Google Sans"/>
              <a:sym typeface="Google Sans"/>
            </a:endParaRPr>
          </a:p>
        </p:txBody>
      </p:sp>
      <p:sp>
        <p:nvSpPr>
          <p:cNvPr id="438" name="Google Shape;438;p42"/>
          <p:cNvSpPr/>
          <p:nvPr/>
        </p:nvSpPr>
        <p:spPr>
          <a:xfrm>
            <a:off x="1535700" y="1320600"/>
            <a:ext cx="1586400" cy="521100"/>
          </a:xfrm>
          <a:prstGeom prst="roundRect">
            <a:avLst>
              <a:gd fmla="val 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ADDRESS</a:t>
            </a:r>
            <a:endParaRPr b="1" sz="1000">
              <a:solidFill>
                <a:srgbClr val="FFFFFF"/>
              </a:solidFill>
              <a:latin typeface="Google Sans"/>
              <a:ea typeface="Google Sans"/>
              <a:cs typeface="Google Sans"/>
              <a:sym typeface="Google Sans"/>
            </a:endParaRPr>
          </a:p>
        </p:txBody>
      </p:sp>
      <p:sp>
        <p:nvSpPr>
          <p:cNvPr id="439" name="Google Shape;439;p42"/>
          <p:cNvSpPr/>
          <p:nvPr/>
        </p:nvSpPr>
        <p:spPr>
          <a:xfrm>
            <a:off x="3122100" y="1320600"/>
            <a:ext cx="606300" cy="521100"/>
          </a:xfrm>
          <a:prstGeom prst="roundRect">
            <a:avLst>
              <a:gd fmla="val 0" name="adj"/>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Google Sans"/>
                <a:ea typeface="Google Sans"/>
                <a:cs typeface="Google Sans"/>
                <a:sym typeface="Google Sans"/>
              </a:rPr>
              <a:t>R/W</a:t>
            </a:r>
            <a:endParaRPr b="1" sz="1000">
              <a:latin typeface="Google Sans"/>
              <a:ea typeface="Google Sans"/>
              <a:cs typeface="Google Sans"/>
              <a:sym typeface="Google Sans"/>
            </a:endParaRPr>
          </a:p>
        </p:txBody>
      </p:sp>
      <p:sp>
        <p:nvSpPr>
          <p:cNvPr id="440" name="Google Shape;440;p42"/>
          <p:cNvSpPr/>
          <p:nvPr/>
        </p:nvSpPr>
        <p:spPr>
          <a:xfrm>
            <a:off x="37284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41" name="Google Shape;441;p42"/>
          <p:cNvSpPr/>
          <p:nvPr/>
        </p:nvSpPr>
        <p:spPr>
          <a:xfrm>
            <a:off x="43347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442" name="Google Shape;442;p42"/>
          <p:cNvSpPr/>
          <p:nvPr/>
        </p:nvSpPr>
        <p:spPr>
          <a:xfrm>
            <a:off x="53652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43" name="Google Shape;443;p42"/>
          <p:cNvSpPr/>
          <p:nvPr/>
        </p:nvSpPr>
        <p:spPr>
          <a:xfrm>
            <a:off x="59715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444" name="Google Shape;444;p42"/>
          <p:cNvSpPr/>
          <p:nvPr/>
        </p:nvSpPr>
        <p:spPr>
          <a:xfrm>
            <a:off x="70020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45" name="Google Shape;445;p42"/>
          <p:cNvSpPr/>
          <p:nvPr/>
        </p:nvSpPr>
        <p:spPr>
          <a:xfrm>
            <a:off x="7608300" y="1320600"/>
            <a:ext cx="606300" cy="521100"/>
          </a:xfrm>
          <a:prstGeom prst="roundRect">
            <a:avLst>
              <a:gd fmla="val 0"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STOP</a:t>
            </a:r>
            <a:endParaRPr b="1" sz="1000">
              <a:solidFill>
                <a:srgbClr val="FFFFFF"/>
              </a:solidFill>
              <a:latin typeface="Google Sans"/>
              <a:ea typeface="Google Sans"/>
              <a:cs typeface="Google Sans"/>
              <a:sym typeface="Google Sans"/>
            </a:endParaRPr>
          </a:p>
        </p:txBody>
      </p:sp>
      <p:pic>
        <p:nvPicPr>
          <p:cNvPr id="446" name="Google Shape;446;p42"/>
          <p:cNvPicPr preferRelativeResize="0"/>
          <p:nvPr/>
        </p:nvPicPr>
        <p:blipFill rotWithShape="1">
          <a:blip r:embed="rId3">
            <a:alphaModFix/>
          </a:blip>
          <a:srcRect b="0" l="89" r="99" t="0"/>
          <a:stretch/>
        </p:blipFill>
        <p:spPr>
          <a:xfrm>
            <a:off x="9474850" y="1515500"/>
            <a:ext cx="4534476" cy="1012700"/>
          </a:xfrm>
          <a:prstGeom prst="rect">
            <a:avLst/>
          </a:prstGeom>
          <a:noFill/>
          <a:ln>
            <a:noFill/>
          </a:ln>
        </p:spPr>
      </p:pic>
      <p:pic>
        <p:nvPicPr>
          <p:cNvPr id="447" name="Google Shape;447;p42"/>
          <p:cNvPicPr preferRelativeResize="0"/>
          <p:nvPr/>
        </p:nvPicPr>
        <p:blipFill>
          <a:blip r:embed="rId4">
            <a:alphaModFix/>
          </a:blip>
          <a:stretch>
            <a:fillRect/>
          </a:stretch>
        </p:blipFill>
        <p:spPr>
          <a:xfrm>
            <a:off x="929400" y="2723150"/>
            <a:ext cx="7285202" cy="1097705"/>
          </a:xfrm>
          <a:prstGeom prst="rect">
            <a:avLst/>
          </a:prstGeom>
          <a:noFill/>
          <a:ln>
            <a:noFill/>
          </a:ln>
        </p:spPr>
      </p:pic>
      <p:sp>
        <p:nvSpPr>
          <p:cNvPr id="448" name="Google Shape;448;p42"/>
          <p:cNvSpPr/>
          <p:nvPr/>
        </p:nvSpPr>
        <p:spPr>
          <a:xfrm>
            <a:off x="929400" y="1320600"/>
            <a:ext cx="6678900" cy="521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3"/>
          <p:cNvSpPr/>
          <p:nvPr/>
        </p:nvSpPr>
        <p:spPr>
          <a:xfrm>
            <a:off x="929400" y="1320600"/>
            <a:ext cx="7285200" cy="521100"/>
          </a:xfrm>
          <a:prstGeom prst="roundRect">
            <a:avLst>
              <a:gd fmla="val 0" name="adj"/>
            </a:avLst>
          </a:prstGeom>
          <a:solidFill>
            <a:schemeClr val="lt2"/>
          </a:solidFill>
          <a:ln cap="flat" cmpd="sng" w="9525">
            <a:solidFill>
              <a:srgbClr val="FFFFFF"/>
            </a:solidFill>
            <a:prstDash val="solid"/>
            <a:round/>
            <a:headEnd len="sm" w="sm" type="none"/>
            <a:tailEnd len="sm" w="sm" type="none"/>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latin typeface="Google Sans"/>
              <a:ea typeface="Google Sans"/>
              <a:cs typeface="Google Sans"/>
              <a:sym typeface="Google Sans"/>
            </a:endParaRPr>
          </a:p>
        </p:txBody>
      </p:sp>
      <p:sp>
        <p:nvSpPr>
          <p:cNvPr id="454" name="Google Shape;454;p43"/>
          <p:cNvSpPr/>
          <p:nvPr/>
        </p:nvSpPr>
        <p:spPr>
          <a:xfrm>
            <a:off x="929400" y="1320600"/>
            <a:ext cx="606300" cy="521100"/>
          </a:xfrm>
          <a:prstGeom prst="roundRect">
            <a:avLst>
              <a:gd fmla="val 0"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START</a:t>
            </a:r>
            <a:endParaRPr b="1" sz="1000">
              <a:solidFill>
                <a:srgbClr val="FFFFFF"/>
              </a:solidFill>
              <a:latin typeface="Google Sans"/>
              <a:ea typeface="Google Sans"/>
              <a:cs typeface="Google Sans"/>
              <a:sym typeface="Google Sans"/>
            </a:endParaRPr>
          </a:p>
        </p:txBody>
      </p:sp>
      <p:sp>
        <p:nvSpPr>
          <p:cNvPr id="455" name="Google Shape;455;p43"/>
          <p:cNvSpPr/>
          <p:nvPr/>
        </p:nvSpPr>
        <p:spPr>
          <a:xfrm>
            <a:off x="1535700" y="1320600"/>
            <a:ext cx="1586400" cy="521100"/>
          </a:xfrm>
          <a:prstGeom prst="roundRect">
            <a:avLst>
              <a:gd fmla="val 0" name="adj"/>
            </a:avLst>
          </a:prstGeom>
          <a:solidFill>
            <a:schemeClr val="accent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ADDRESS</a:t>
            </a:r>
            <a:endParaRPr b="1" sz="1000">
              <a:solidFill>
                <a:srgbClr val="FFFFFF"/>
              </a:solidFill>
              <a:latin typeface="Google Sans"/>
              <a:ea typeface="Google Sans"/>
              <a:cs typeface="Google Sans"/>
              <a:sym typeface="Google Sans"/>
            </a:endParaRPr>
          </a:p>
        </p:txBody>
      </p:sp>
      <p:sp>
        <p:nvSpPr>
          <p:cNvPr id="456" name="Google Shape;456;p43"/>
          <p:cNvSpPr/>
          <p:nvPr/>
        </p:nvSpPr>
        <p:spPr>
          <a:xfrm>
            <a:off x="3122100" y="1320600"/>
            <a:ext cx="606300" cy="521100"/>
          </a:xfrm>
          <a:prstGeom prst="roundRect">
            <a:avLst>
              <a:gd fmla="val 0" name="adj"/>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Google Sans"/>
                <a:ea typeface="Google Sans"/>
                <a:cs typeface="Google Sans"/>
                <a:sym typeface="Google Sans"/>
              </a:rPr>
              <a:t>R/W</a:t>
            </a:r>
            <a:endParaRPr b="1" sz="1000">
              <a:latin typeface="Google Sans"/>
              <a:ea typeface="Google Sans"/>
              <a:cs typeface="Google Sans"/>
              <a:sym typeface="Google Sans"/>
            </a:endParaRPr>
          </a:p>
        </p:txBody>
      </p:sp>
      <p:sp>
        <p:nvSpPr>
          <p:cNvPr id="457" name="Google Shape;457;p43"/>
          <p:cNvSpPr/>
          <p:nvPr/>
        </p:nvSpPr>
        <p:spPr>
          <a:xfrm>
            <a:off x="37284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58" name="Google Shape;458;p43"/>
          <p:cNvSpPr/>
          <p:nvPr/>
        </p:nvSpPr>
        <p:spPr>
          <a:xfrm>
            <a:off x="43347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459" name="Google Shape;459;p43"/>
          <p:cNvSpPr/>
          <p:nvPr/>
        </p:nvSpPr>
        <p:spPr>
          <a:xfrm>
            <a:off x="53652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60" name="Google Shape;460;p43"/>
          <p:cNvSpPr/>
          <p:nvPr/>
        </p:nvSpPr>
        <p:spPr>
          <a:xfrm>
            <a:off x="5971500" y="1320600"/>
            <a:ext cx="1030500" cy="521100"/>
          </a:xfrm>
          <a:prstGeom prst="roundRect">
            <a:avLst>
              <a:gd fmla="val 0" name="adj"/>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DATA</a:t>
            </a:r>
            <a:endParaRPr b="1" sz="1000">
              <a:solidFill>
                <a:srgbClr val="FFFFFF"/>
              </a:solidFill>
              <a:latin typeface="Google Sans"/>
              <a:ea typeface="Google Sans"/>
              <a:cs typeface="Google Sans"/>
              <a:sym typeface="Google Sans"/>
            </a:endParaRPr>
          </a:p>
        </p:txBody>
      </p:sp>
      <p:sp>
        <p:nvSpPr>
          <p:cNvPr id="461" name="Google Shape;461;p43"/>
          <p:cNvSpPr/>
          <p:nvPr/>
        </p:nvSpPr>
        <p:spPr>
          <a:xfrm>
            <a:off x="7002000" y="1320600"/>
            <a:ext cx="606300" cy="521100"/>
          </a:xfrm>
          <a:prstGeom prst="roundRect">
            <a:avLst>
              <a:gd fmla="val 0" name="adj"/>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ACK</a:t>
            </a:r>
            <a:endParaRPr b="1" sz="1000">
              <a:solidFill>
                <a:srgbClr val="FFFFFF"/>
              </a:solidFill>
              <a:latin typeface="Google Sans"/>
              <a:ea typeface="Google Sans"/>
              <a:cs typeface="Google Sans"/>
              <a:sym typeface="Google Sans"/>
            </a:endParaRPr>
          </a:p>
        </p:txBody>
      </p:sp>
      <p:sp>
        <p:nvSpPr>
          <p:cNvPr id="462" name="Google Shape;462;p43"/>
          <p:cNvSpPr/>
          <p:nvPr/>
        </p:nvSpPr>
        <p:spPr>
          <a:xfrm>
            <a:off x="7608300" y="1320600"/>
            <a:ext cx="606300" cy="521100"/>
          </a:xfrm>
          <a:prstGeom prst="roundRect">
            <a:avLst>
              <a:gd fmla="val 0" name="adj"/>
            </a:avLst>
          </a:pr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Google Sans"/>
                <a:ea typeface="Google Sans"/>
                <a:cs typeface="Google Sans"/>
                <a:sym typeface="Google Sans"/>
              </a:rPr>
              <a:t>STOP</a:t>
            </a:r>
            <a:endParaRPr b="1" sz="1000">
              <a:solidFill>
                <a:srgbClr val="FFFFFF"/>
              </a:solidFill>
              <a:latin typeface="Google Sans"/>
              <a:ea typeface="Google Sans"/>
              <a:cs typeface="Google Sans"/>
              <a:sym typeface="Google Sans"/>
            </a:endParaRPr>
          </a:p>
        </p:txBody>
      </p:sp>
      <p:pic>
        <p:nvPicPr>
          <p:cNvPr id="463" name="Google Shape;463;p43"/>
          <p:cNvPicPr preferRelativeResize="0"/>
          <p:nvPr/>
        </p:nvPicPr>
        <p:blipFill rotWithShape="1">
          <a:blip r:embed="rId3">
            <a:alphaModFix/>
          </a:blip>
          <a:srcRect b="0" l="89" r="99" t="0"/>
          <a:stretch/>
        </p:blipFill>
        <p:spPr>
          <a:xfrm>
            <a:off x="9474850" y="1515500"/>
            <a:ext cx="4534476" cy="1012700"/>
          </a:xfrm>
          <a:prstGeom prst="rect">
            <a:avLst/>
          </a:prstGeom>
          <a:noFill/>
          <a:ln>
            <a:noFill/>
          </a:ln>
        </p:spPr>
      </p:pic>
      <p:pic>
        <p:nvPicPr>
          <p:cNvPr id="464" name="Google Shape;464;p43"/>
          <p:cNvPicPr preferRelativeResize="0"/>
          <p:nvPr/>
        </p:nvPicPr>
        <p:blipFill>
          <a:blip r:embed="rId4">
            <a:alphaModFix/>
          </a:blip>
          <a:stretch>
            <a:fillRect/>
          </a:stretch>
        </p:blipFill>
        <p:spPr>
          <a:xfrm>
            <a:off x="929400" y="2723150"/>
            <a:ext cx="7285202" cy="1097705"/>
          </a:xfrm>
          <a:prstGeom prst="rect">
            <a:avLst/>
          </a:prstGeom>
          <a:noFill/>
          <a:ln>
            <a:noFill/>
          </a:ln>
        </p:spPr>
      </p:pic>
      <p:sp>
        <p:nvSpPr>
          <p:cNvPr id="465" name="Google Shape;465;p43"/>
          <p:cNvSpPr/>
          <p:nvPr/>
        </p:nvSpPr>
        <p:spPr>
          <a:xfrm>
            <a:off x="929400" y="1320600"/>
            <a:ext cx="7285200" cy="521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44"/>
          <p:cNvPicPr preferRelativeResize="0"/>
          <p:nvPr/>
        </p:nvPicPr>
        <p:blipFill>
          <a:blip r:embed="rId3">
            <a:alphaModFix/>
          </a:blip>
          <a:stretch>
            <a:fillRect/>
          </a:stretch>
        </p:blipFill>
        <p:spPr>
          <a:xfrm>
            <a:off x="2891900" y="891650"/>
            <a:ext cx="3360200" cy="3360200"/>
          </a:xfrm>
          <a:prstGeom prst="rect">
            <a:avLst/>
          </a:prstGeom>
          <a:noFill/>
          <a:ln>
            <a:noFill/>
          </a:ln>
        </p:spPr>
      </p:pic>
      <p:pic>
        <p:nvPicPr>
          <p:cNvPr id="471" name="Google Shape;471;p44"/>
          <p:cNvPicPr preferRelativeResize="0"/>
          <p:nvPr/>
        </p:nvPicPr>
        <p:blipFill>
          <a:blip r:embed="rId4">
            <a:alphaModFix/>
          </a:blip>
          <a:stretch>
            <a:fillRect/>
          </a:stretch>
        </p:blipFill>
        <p:spPr>
          <a:xfrm>
            <a:off x="9499000" y="709200"/>
            <a:ext cx="2149650" cy="2846350"/>
          </a:xfrm>
          <a:prstGeom prst="rect">
            <a:avLst/>
          </a:prstGeom>
          <a:noFill/>
          <a:ln>
            <a:noFill/>
          </a:ln>
        </p:spPr>
      </p:pic>
      <p:sp>
        <p:nvSpPr>
          <p:cNvPr id="472" name="Google Shape;472;p44"/>
          <p:cNvSpPr/>
          <p:nvPr/>
        </p:nvSpPr>
        <p:spPr>
          <a:xfrm>
            <a:off x="328325" y="370550"/>
            <a:ext cx="2398500" cy="521100"/>
          </a:xfrm>
          <a:prstGeom prst="roundRect">
            <a:avLst>
              <a:gd fmla="val 0" name="adj"/>
            </a:avLst>
          </a:prstGeom>
          <a:solidFill>
            <a:schemeClr val="lt2"/>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Google Sans"/>
                <a:ea typeface="Google Sans"/>
                <a:cs typeface="Google Sans"/>
                <a:sym typeface="Google Sans"/>
              </a:rPr>
              <a:t>I</a:t>
            </a:r>
            <a:r>
              <a:rPr b="1" baseline="30000" lang="en">
                <a:solidFill>
                  <a:schemeClr val="dk1"/>
                </a:solidFill>
                <a:latin typeface="Google Sans"/>
                <a:ea typeface="Google Sans"/>
                <a:cs typeface="Google Sans"/>
                <a:sym typeface="Google Sans"/>
              </a:rPr>
              <a:t>2</a:t>
            </a:r>
            <a:r>
              <a:rPr b="1" lang="en">
                <a:solidFill>
                  <a:schemeClr val="dk1"/>
                </a:solidFill>
                <a:latin typeface="Google Sans"/>
                <a:ea typeface="Google Sans"/>
                <a:cs typeface="Google Sans"/>
                <a:sym typeface="Google Sans"/>
              </a:rPr>
              <a:t>C in action</a:t>
            </a:r>
            <a:endParaRPr b="1">
              <a:latin typeface="Google Sans"/>
              <a:ea typeface="Google Sans"/>
              <a:cs typeface="Google Sans"/>
              <a:sym typeface="Google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45"/>
          <p:cNvPicPr preferRelativeResize="0"/>
          <p:nvPr/>
        </p:nvPicPr>
        <p:blipFill>
          <a:blip r:embed="rId3">
            <a:alphaModFix/>
          </a:blip>
          <a:stretch>
            <a:fillRect/>
          </a:stretch>
        </p:blipFill>
        <p:spPr>
          <a:xfrm>
            <a:off x="2891900" y="891650"/>
            <a:ext cx="3360200" cy="3360200"/>
          </a:xfrm>
          <a:prstGeom prst="rect">
            <a:avLst/>
          </a:prstGeom>
          <a:noFill/>
          <a:ln>
            <a:noFill/>
          </a:ln>
        </p:spPr>
      </p:pic>
      <p:pic>
        <p:nvPicPr>
          <p:cNvPr id="478" name="Google Shape;478;p45"/>
          <p:cNvPicPr preferRelativeResize="0"/>
          <p:nvPr/>
        </p:nvPicPr>
        <p:blipFill>
          <a:blip r:embed="rId4">
            <a:alphaModFix/>
          </a:blip>
          <a:stretch>
            <a:fillRect/>
          </a:stretch>
        </p:blipFill>
        <p:spPr>
          <a:xfrm>
            <a:off x="9685425" y="-77400"/>
            <a:ext cx="4748075" cy="6286926"/>
          </a:xfrm>
          <a:prstGeom prst="rect">
            <a:avLst/>
          </a:prstGeom>
          <a:noFill/>
          <a:ln>
            <a:noFill/>
          </a:ln>
        </p:spPr>
      </p:pic>
      <p:sp>
        <p:nvSpPr>
          <p:cNvPr id="479" name="Google Shape;479;p45"/>
          <p:cNvSpPr/>
          <p:nvPr/>
        </p:nvSpPr>
        <p:spPr>
          <a:xfrm rot="-4377364">
            <a:off x="3774358" y="2954072"/>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5"/>
          <p:cNvSpPr/>
          <p:nvPr/>
        </p:nvSpPr>
        <p:spPr>
          <a:xfrm>
            <a:off x="328325" y="370550"/>
            <a:ext cx="2398500" cy="521100"/>
          </a:xfrm>
          <a:prstGeom prst="roundRect">
            <a:avLst>
              <a:gd fmla="val 0" name="adj"/>
            </a:avLst>
          </a:prstGeom>
          <a:solidFill>
            <a:schemeClr val="lt2"/>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Google Sans"/>
                <a:ea typeface="Google Sans"/>
                <a:cs typeface="Google Sans"/>
                <a:sym typeface="Google Sans"/>
              </a:rPr>
              <a:t>I</a:t>
            </a:r>
            <a:r>
              <a:rPr b="1" baseline="30000" lang="en">
                <a:solidFill>
                  <a:schemeClr val="dk1"/>
                </a:solidFill>
                <a:latin typeface="Google Sans"/>
                <a:ea typeface="Google Sans"/>
                <a:cs typeface="Google Sans"/>
                <a:sym typeface="Google Sans"/>
              </a:rPr>
              <a:t>2</a:t>
            </a:r>
            <a:r>
              <a:rPr b="1" lang="en">
                <a:solidFill>
                  <a:schemeClr val="dk1"/>
                </a:solidFill>
                <a:latin typeface="Google Sans"/>
                <a:ea typeface="Google Sans"/>
                <a:cs typeface="Google Sans"/>
                <a:sym typeface="Google Sans"/>
              </a:rPr>
              <a:t>C in action</a:t>
            </a:r>
            <a:endParaRPr b="1">
              <a:latin typeface="Google Sans"/>
              <a:ea typeface="Google Sans"/>
              <a:cs typeface="Google Sans"/>
              <a:sym typeface="Google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46"/>
          <p:cNvPicPr preferRelativeResize="0"/>
          <p:nvPr/>
        </p:nvPicPr>
        <p:blipFill>
          <a:blip r:embed="rId3">
            <a:alphaModFix/>
          </a:blip>
          <a:stretch>
            <a:fillRect/>
          </a:stretch>
        </p:blipFill>
        <p:spPr>
          <a:xfrm>
            <a:off x="2891900" y="891650"/>
            <a:ext cx="3360200" cy="3360200"/>
          </a:xfrm>
          <a:prstGeom prst="rect">
            <a:avLst/>
          </a:prstGeom>
          <a:noFill/>
          <a:ln>
            <a:noFill/>
          </a:ln>
        </p:spPr>
      </p:pic>
      <p:pic>
        <p:nvPicPr>
          <p:cNvPr id="486" name="Google Shape;486;p46"/>
          <p:cNvPicPr preferRelativeResize="0"/>
          <p:nvPr/>
        </p:nvPicPr>
        <p:blipFill>
          <a:blip r:embed="rId4">
            <a:alphaModFix/>
          </a:blip>
          <a:stretch>
            <a:fillRect/>
          </a:stretch>
        </p:blipFill>
        <p:spPr>
          <a:xfrm>
            <a:off x="9499000" y="709200"/>
            <a:ext cx="2149650" cy="2846350"/>
          </a:xfrm>
          <a:prstGeom prst="rect">
            <a:avLst/>
          </a:prstGeom>
          <a:noFill/>
          <a:ln>
            <a:noFill/>
          </a:ln>
        </p:spPr>
      </p:pic>
      <p:sp>
        <p:nvSpPr>
          <p:cNvPr id="487" name="Google Shape;487;p46"/>
          <p:cNvSpPr/>
          <p:nvPr/>
        </p:nvSpPr>
        <p:spPr>
          <a:xfrm rot="-4377364">
            <a:off x="3868108" y="2649447"/>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6"/>
          <p:cNvSpPr/>
          <p:nvPr/>
        </p:nvSpPr>
        <p:spPr>
          <a:xfrm>
            <a:off x="328325" y="370550"/>
            <a:ext cx="2398500" cy="521100"/>
          </a:xfrm>
          <a:prstGeom prst="roundRect">
            <a:avLst>
              <a:gd fmla="val 0" name="adj"/>
            </a:avLst>
          </a:prstGeom>
          <a:solidFill>
            <a:schemeClr val="lt2"/>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Google Sans"/>
                <a:ea typeface="Google Sans"/>
                <a:cs typeface="Google Sans"/>
                <a:sym typeface="Google Sans"/>
              </a:rPr>
              <a:t>I</a:t>
            </a:r>
            <a:r>
              <a:rPr b="1" baseline="30000" lang="en">
                <a:solidFill>
                  <a:schemeClr val="dk1"/>
                </a:solidFill>
                <a:latin typeface="Google Sans"/>
                <a:ea typeface="Google Sans"/>
                <a:cs typeface="Google Sans"/>
                <a:sym typeface="Google Sans"/>
              </a:rPr>
              <a:t>2</a:t>
            </a:r>
            <a:r>
              <a:rPr b="1" lang="en">
                <a:solidFill>
                  <a:schemeClr val="dk1"/>
                </a:solidFill>
                <a:latin typeface="Google Sans"/>
                <a:ea typeface="Google Sans"/>
                <a:cs typeface="Google Sans"/>
                <a:sym typeface="Google Sans"/>
              </a:rPr>
              <a:t>C in action</a:t>
            </a:r>
            <a:endParaRPr b="1">
              <a:latin typeface="Google Sans"/>
              <a:ea typeface="Google Sans"/>
              <a:cs typeface="Google Sans"/>
              <a:sym typeface="Google Sans"/>
            </a:endParaRPr>
          </a:p>
        </p:txBody>
      </p:sp>
      <p:sp>
        <p:nvSpPr>
          <p:cNvPr id="489" name="Google Shape;489;p46"/>
          <p:cNvSpPr/>
          <p:nvPr/>
        </p:nvSpPr>
        <p:spPr>
          <a:xfrm rot="-4377364">
            <a:off x="3774358" y="2954072"/>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47"/>
          <p:cNvPicPr preferRelativeResize="0"/>
          <p:nvPr/>
        </p:nvPicPr>
        <p:blipFill>
          <a:blip r:embed="rId3">
            <a:alphaModFix/>
          </a:blip>
          <a:stretch>
            <a:fillRect/>
          </a:stretch>
        </p:blipFill>
        <p:spPr>
          <a:xfrm>
            <a:off x="2891900" y="891650"/>
            <a:ext cx="3360200" cy="3360200"/>
          </a:xfrm>
          <a:prstGeom prst="rect">
            <a:avLst/>
          </a:prstGeom>
          <a:noFill/>
          <a:ln>
            <a:noFill/>
          </a:ln>
        </p:spPr>
      </p:pic>
      <p:pic>
        <p:nvPicPr>
          <p:cNvPr id="495" name="Google Shape;495;p47"/>
          <p:cNvPicPr preferRelativeResize="0"/>
          <p:nvPr/>
        </p:nvPicPr>
        <p:blipFill>
          <a:blip r:embed="rId4">
            <a:alphaModFix/>
          </a:blip>
          <a:stretch>
            <a:fillRect/>
          </a:stretch>
        </p:blipFill>
        <p:spPr>
          <a:xfrm>
            <a:off x="9499000" y="709200"/>
            <a:ext cx="2149650" cy="2846350"/>
          </a:xfrm>
          <a:prstGeom prst="rect">
            <a:avLst/>
          </a:prstGeom>
          <a:noFill/>
          <a:ln>
            <a:noFill/>
          </a:ln>
        </p:spPr>
      </p:pic>
      <p:sp>
        <p:nvSpPr>
          <p:cNvPr id="496" name="Google Shape;496;p47"/>
          <p:cNvSpPr/>
          <p:nvPr/>
        </p:nvSpPr>
        <p:spPr>
          <a:xfrm rot="-4377364">
            <a:off x="4240970" y="2751611"/>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7"/>
          <p:cNvSpPr/>
          <p:nvPr/>
        </p:nvSpPr>
        <p:spPr>
          <a:xfrm rot="-4377364">
            <a:off x="4147220" y="3056236"/>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7"/>
          <p:cNvSpPr/>
          <p:nvPr/>
        </p:nvSpPr>
        <p:spPr>
          <a:xfrm rot="-4377364">
            <a:off x="4383154" y="2797165"/>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7"/>
          <p:cNvSpPr/>
          <p:nvPr/>
        </p:nvSpPr>
        <p:spPr>
          <a:xfrm rot="-4377364">
            <a:off x="4289404" y="3101790"/>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7"/>
          <p:cNvSpPr/>
          <p:nvPr/>
        </p:nvSpPr>
        <p:spPr>
          <a:xfrm rot="-4377364">
            <a:off x="4510015" y="2832919"/>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7"/>
          <p:cNvSpPr/>
          <p:nvPr/>
        </p:nvSpPr>
        <p:spPr>
          <a:xfrm rot="-4377364">
            <a:off x="4416265" y="3137544"/>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7"/>
          <p:cNvSpPr/>
          <p:nvPr/>
        </p:nvSpPr>
        <p:spPr>
          <a:xfrm rot="-4377364">
            <a:off x="4631769" y="2868257"/>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7"/>
          <p:cNvSpPr/>
          <p:nvPr/>
        </p:nvSpPr>
        <p:spPr>
          <a:xfrm rot="-4377364">
            <a:off x="4538019" y="3172882"/>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48"/>
          <p:cNvPicPr preferRelativeResize="0"/>
          <p:nvPr/>
        </p:nvPicPr>
        <p:blipFill>
          <a:blip r:embed="rId3">
            <a:alphaModFix/>
          </a:blip>
          <a:stretch>
            <a:fillRect/>
          </a:stretch>
        </p:blipFill>
        <p:spPr>
          <a:xfrm>
            <a:off x="2891900" y="891650"/>
            <a:ext cx="3360200" cy="3360200"/>
          </a:xfrm>
          <a:prstGeom prst="rect">
            <a:avLst/>
          </a:prstGeom>
          <a:noFill/>
          <a:ln>
            <a:noFill/>
          </a:ln>
        </p:spPr>
      </p:pic>
      <p:pic>
        <p:nvPicPr>
          <p:cNvPr id="509" name="Google Shape;509;p48"/>
          <p:cNvPicPr preferRelativeResize="0"/>
          <p:nvPr/>
        </p:nvPicPr>
        <p:blipFill>
          <a:blip r:embed="rId4">
            <a:alphaModFix/>
          </a:blip>
          <a:stretch>
            <a:fillRect/>
          </a:stretch>
        </p:blipFill>
        <p:spPr>
          <a:xfrm>
            <a:off x="9499000" y="709200"/>
            <a:ext cx="2149650" cy="2846350"/>
          </a:xfrm>
          <a:prstGeom prst="rect">
            <a:avLst/>
          </a:prstGeom>
          <a:noFill/>
          <a:ln>
            <a:noFill/>
          </a:ln>
        </p:spPr>
      </p:pic>
      <p:sp>
        <p:nvSpPr>
          <p:cNvPr id="510" name="Google Shape;510;p48"/>
          <p:cNvSpPr/>
          <p:nvPr/>
        </p:nvSpPr>
        <p:spPr>
          <a:xfrm rot="-4377364">
            <a:off x="3753123" y="2599211"/>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8"/>
          <p:cNvSpPr/>
          <p:nvPr/>
        </p:nvSpPr>
        <p:spPr>
          <a:xfrm rot="-4377364">
            <a:off x="3659373" y="2903836"/>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8"/>
          <p:cNvSpPr/>
          <p:nvPr/>
        </p:nvSpPr>
        <p:spPr>
          <a:xfrm rot="-4377364">
            <a:off x="4865477" y="2924442"/>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8"/>
          <p:cNvSpPr/>
          <p:nvPr/>
        </p:nvSpPr>
        <p:spPr>
          <a:xfrm rot="-4377364">
            <a:off x="4771727" y="3229067"/>
            <a:ext cx="300916" cy="143389"/>
          </a:xfrm>
          <a:prstGeom prst="rect">
            <a:avLst/>
          </a:prstGeom>
          <a:noFill/>
          <a:ln cap="flat" cmpd="sng" w="38100">
            <a:solidFill>
              <a:schemeClr val="accent3"/>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49"/>
          <p:cNvPicPr preferRelativeResize="0"/>
          <p:nvPr/>
        </p:nvPicPr>
        <p:blipFill>
          <a:blip r:embed="rId3">
            <a:alphaModFix/>
          </a:blip>
          <a:stretch>
            <a:fillRect/>
          </a:stretch>
        </p:blipFill>
        <p:spPr>
          <a:xfrm>
            <a:off x="1563461" y="830400"/>
            <a:ext cx="4822676" cy="3482700"/>
          </a:xfrm>
          <a:prstGeom prst="rect">
            <a:avLst/>
          </a:prstGeom>
          <a:noFill/>
          <a:ln>
            <a:noFill/>
          </a:ln>
        </p:spPr>
      </p:pic>
      <p:sp>
        <p:nvSpPr>
          <p:cNvPr id="519" name="Google Shape;519;p49"/>
          <p:cNvSpPr/>
          <p:nvPr/>
        </p:nvSpPr>
        <p:spPr>
          <a:xfrm>
            <a:off x="4699275" y="2107050"/>
            <a:ext cx="1359600" cy="926400"/>
          </a:xfrm>
          <a:prstGeom prst="rect">
            <a:avLst/>
          </a:prstGeom>
          <a:noFill/>
          <a:ln cap="flat" cmpd="sng" w="28575">
            <a:solidFill>
              <a:srgbClr val="FBBC0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0" name="Google Shape;520;p49"/>
          <p:cNvCxnSpPr>
            <a:stCxn id="519" idx="3"/>
          </p:cNvCxnSpPr>
          <p:nvPr/>
        </p:nvCxnSpPr>
        <p:spPr>
          <a:xfrm>
            <a:off x="6058875" y="2570250"/>
            <a:ext cx="519300" cy="0"/>
          </a:xfrm>
          <a:prstGeom prst="straightConnector1">
            <a:avLst/>
          </a:prstGeom>
          <a:noFill/>
          <a:ln cap="flat" cmpd="sng" w="19050">
            <a:solidFill>
              <a:srgbClr val="FBBC05"/>
            </a:solidFill>
            <a:prstDash val="solid"/>
            <a:round/>
            <a:headEnd len="med" w="med" type="none"/>
            <a:tailEnd len="med" w="med" type="none"/>
          </a:ln>
        </p:spPr>
      </p:cxnSp>
      <p:sp>
        <p:nvSpPr>
          <p:cNvPr id="521" name="Google Shape;521;p49"/>
          <p:cNvSpPr txBox="1"/>
          <p:nvPr/>
        </p:nvSpPr>
        <p:spPr>
          <a:xfrm>
            <a:off x="6670100" y="2423089"/>
            <a:ext cx="1316100" cy="2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Processor </a:t>
            </a:r>
            <a:endParaRPr>
              <a:latin typeface="Google Sans"/>
              <a:ea typeface="Google Sans"/>
              <a:cs typeface="Google Sans"/>
              <a:sym typeface="Google Sans"/>
            </a:endParaRPr>
          </a:p>
          <a:p>
            <a:pPr indent="0" lvl="0" marL="0" rtl="0" algn="l">
              <a:spcBef>
                <a:spcPts val="0"/>
              </a:spcBef>
              <a:spcAft>
                <a:spcPts val="0"/>
              </a:spcAft>
              <a:buNone/>
            </a:pPr>
            <a:r>
              <a:rPr lang="en">
                <a:latin typeface="Google Sans"/>
                <a:ea typeface="Google Sans"/>
                <a:cs typeface="Google Sans"/>
                <a:sym typeface="Google Sans"/>
              </a:rPr>
              <a:t>   + Bluetooth</a:t>
            </a:r>
            <a:endParaRPr>
              <a:latin typeface="Google Sans"/>
              <a:ea typeface="Google Sans"/>
              <a:cs typeface="Google Sans"/>
              <a:sym typeface="Google Sans"/>
            </a:endParaRPr>
          </a:p>
        </p:txBody>
      </p:sp>
      <p:sp>
        <p:nvSpPr>
          <p:cNvPr id="522" name="Google Shape;522;p49"/>
          <p:cNvSpPr/>
          <p:nvPr/>
        </p:nvSpPr>
        <p:spPr>
          <a:xfrm>
            <a:off x="3833466" y="2107050"/>
            <a:ext cx="381000" cy="294300"/>
          </a:xfrm>
          <a:prstGeom prst="rect">
            <a:avLst/>
          </a:prstGeom>
          <a:noFill/>
          <a:ln cap="flat" cmpd="sng" w="2857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9"/>
          <p:cNvSpPr txBox="1"/>
          <p:nvPr/>
        </p:nvSpPr>
        <p:spPr>
          <a:xfrm>
            <a:off x="3166703" y="981475"/>
            <a:ext cx="528300" cy="2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IMU</a:t>
            </a:r>
            <a:endParaRPr>
              <a:latin typeface="Google Sans"/>
              <a:ea typeface="Google Sans"/>
              <a:cs typeface="Google Sans"/>
              <a:sym typeface="Google Sans"/>
            </a:endParaRPr>
          </a:p>
        </p:txBody>
      </p:sp>
      <p:cxnSp>
        <p:nvCxnSpPr>
          <p:cNvPr id="524" name="Google Shape;524;p49"/>
          <p:cNvCxnSpPr>
            <a:stCxn id="522" idx="0"/>
          </p:cNvCxnSpPr>
          <p:nvPr/>
        </p:nvCxnSpPr>
        <p:spPr>
          <a:xfrm rot="10800000">
            <a:off x="3461166" y="1345050"/>
            <a:ext cx="562800" cy="762000"/>
          </a:xfrm>
          <a:prstGeom prst="straightConnector1">
            <a:avLst/>
          </a:prstGeom>
          <a:noFill/>
          <a:ln cap="flat" cmpd="sng" w="19050">
            <a:solidFill>
              <a:srgbClr val="EA4335"/>
            </a:solidFill>
            <a:prstDash val="solid"/>
            <a:round/>
            <a:headEnd len="med" w="med" type="none"/>
            <a:tailEnd len="med" w="med" type="none"/>
          </a:ln>
        </p:spPr>
      </p:cxnSp>
      <p:sp>
        <p:nvSpPr>
          <p:cNvPr id="525" name="Google Shape;525;p49"/>
          <p:cNvSpPr/>
          <p:nvPr/>
        </p:nvSpPr>
        <p:spPr>
          <a:xfrm>
            <a:off x="328325" y="370550"/>
            <a:ext cx="2398500" cy="521100"/>
          </a:xfrm>
          <a:prstGeom prst="roundRect">
            <a:avLst>
              <a:gd fmla="val 0" name="adj"/>
            </a:avLst>
          </a:prstGeom>
          <a:solidFill>
            <a:schemeClr val="lt2"/>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Google Sans"/>
                <a:ea typeface="Google Sans"/>
                <a:cs typeface="Google Sans"/>
                <a:sym typeface="Google Sans"/>
              </a:rPr>
              <a:t>I</a:t>
            </a:r>
            <a:r>
              <a:rPr b="1" baseline="30000" lang="en">
                <a:solidFill>
                  <a:schemeClr val="dk1"/>
                </a:solidFill>
                <a:latin typeface="Google Sans"/>
                <a:ea typeface="Google Sans"/>
                <a:cs typeface="Google Sans"/>
                <a:sym typeface="Google Sans"/>
              </a:rPr>
              <a:t>2</a:t>
            </a:r>
            <a:r>
              <a:rPr b="1" lang="en">
                <a:solidFill>
                  <a:schemeClr val="dk1"/>
                </a:solidFill>
                <a:latin typeface="Google Sans"/>
                <a:ea typeface="Google Sans"/>
                <a:cs typeface="Google Sans"/>
                <a:sym typeface="Google Sans"/>
              </a:rPr>
              <a:t>C in action</a:t>
            </a:r>
            <a:endParaRPr b="1">
              <a:latin typeface="Google Sans"/>
              <a:ea typeface="Google Sans"/>
              <a:cs typeface="Google Sans"/>
              <a:sym typeface="Google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3"/>
          <p:cNvPicPr preferRelativeResize="0"/>
          <p:nvPr/>
        </p:nvPicPr>
        <p:blipFill>
          <a:blip r:embed="rId3">
            <a:alphaModFix/>
          </a:blip>
          <a:stretch>
            <a:fillRect/>
          </a:stretch>
        </p:blipFill>
        <p:spPr>
          <a:xfrm rot="-5400000">
            <a:off x="2436360" y="969990"/>
            <a:ext cx="4271275" cy="3203525"/>
          </a:xfrm>
          <a:prstGeom prst="rect">
            <a:avLst/>
          </a:prstGeom>
          <a:noFill/>
          <a:ln>
            <a:noFill/>
          </a:ln>
        </p:spPr>
      </p:pic>
      <p:sp>
        <p:nvSpPr>
          <p:cNvPr id="110" name="Google Shape;110;p23"/>
          <p:cNvSpPr/>
          <p:nvPr/>
        </p:nvSpPr>
        <p:spPr>
          <a:xfrm>
            <a:off x="2910127" y="588525"/>
            <a:ext cx="1189200" cy="25620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3"/>
          <p:cNvSpPr/>
          <p:nvPr/>
        </p:nvSpPr>
        <p:spPr>
          <a:xfrm>
            <a:off x="5055939" y="588525"/>
            <a:ext cx="1189200" cy="25620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3"/>
          <p:cNvSpPr txBox="1"/>
          <p:nvPr/>
        </p:nvSpPr>
        <p:spPr>
          <a:xfrm rot="-5400000">
            <a:off x="1863700" y="1665475"/>
            <a:ext cx="25281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Google Sans"/>
                <a:ea typeface="Google Sans"/>
                <a:cs typeface="Google Sans"/>
                <a:sym typeface="Google Sans"/>
              </a:rPr>
              <a:t>GPIO Pins</a:t>
            </a:r>
            <a:endParaRPr b="1">
              <a:latin typeface="Google Sans"/>
              <a:ea typeface="Google Sans"/>
              <a:cs typeface="Google Sans"/>
              <a:sym typeface="Google Sans"/>
            </a:endParaRPr>
          </a:p>
        </p:txBody>
      </p:sp>
      <p:sp>
        <p:nvSpPr>
          <p:cNvPr id="113" name="Google Shape;113;p23"/>
          <p:cNvSpPr txBox="1"/>
          <p:nvPr/>
        </p:nvSpPr>
        <p:spPr>
          <a:xfrm rot="-5400000">
            <a:off x="4779800" y="1657500"/>
            <a:ext cx="25344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Google Sans"/>
                <a:ea typeface="Google Sans"/>
                <a:cs typeface="Google Sans"/>
                <a:sym typeface="Google Sans"/>
              </a:rPr>
              <a:t>I2C Interface</a:t>
            </a:r>
            <a:endParaRPr b="1">
              <a:latin typeface="Google Sans"/>
              <a:ea typeface="Google Sans"/>
              <a:cs typeface="Google Sans"/>
              <a:sym typeface="Google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50"/>
          <p:cNvPicPr preferRelativeResize="0"/>
          <p:nvPr/>
        </p:nvPicPr>
        <p:blipFill>
          <a:blip r:embed="rId3">
            <a:alphaModFix/>
          </a:blip>
          <a:stretch>
            <a:fillRect/>
          </a:stretch>
        </p:blipFill>
        <p:spPr>
          <a:xfrm>
            <a:off x="1297950" y="152400"/>
            <a:ext cx="6548106" cy="48387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4"/>
          <p:cNvPicPr preferRelativeResize="0"/>
          <p:nvPr/>
        </p:nvPicPr>
        <p:blipFill>
          <a:blip r:embed="rId3">
            <a:alphaModFix/>
          </a:blip>
          <a:stretch>
            <a:fillRect/>
          </a:stretch>
        </p:blipFill>
        <p:spPr>
          <a:xfrm rot="-5400000">
            <a:off x="2436360" y="969990"/>
            <a:ext cx="4271275" cy="3203525"/>
          </a:xfrm>
          <a:prstGeom prst="rect">
            <a:avLst/>
          </a:prstGeom>
          <a:noFill/>
          <a:ln>
            <a:noFill/>
          </a:ln>
        </p:spPr>
      </p:pic>
      <p:sp>
        <p:nvSpPr>
          <p:cNvPr id="119" name="Google Shape;119;p24"/>
          <p:cNvSpPr/>
          <p:nvPr/>
        </p:nvSpPr>
        <p:spPr>
          <a:xfrm>
            <a:off x="2910127" y="588525"/>
            <a:ext cx="1189200" cy="25620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4"/>
          <p:cNvSpPr/>
          <p:nvPr/>
        </p:nvSpPr>
        <p:spPr>
          <a:xfrm>
            <a:off x="5055939" y="588525"/>
            <a:ext cx="1189200" cy="25620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4"/>
          <p:cNvSpPr txBox="1"/>
          <p:nvPr/>
        </p:nvSpPr>
        <p:spPr>
          <a:xfrm rot="-5400000">
            <a:off x="1863700" y="1665475"/>
            <a:ext cx="25281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Google Sans"/>
                <a:ea typeface="Google Sans"/>
                <a:cs typeface="Google Sans"/>
                <a:sym typeface="Google Sans"/>
              </a:rPr>
              <a:t>GPIO Pins</a:t>
            </a:r>
            <a:endParaRPr b="1">
              <a:latin typeface="Google Sans"/>
              <a:ea typeface="Google Sans"/>
              <a:cs typeface="Google Sans"/>
              <a:sym typeface="Google Sans"/>
            </a:endParaRPr>
          </a:p>
        </p:txBody>
      </p:sp>
      <p:sp>
        <p:nvSpPr>
          <p:cNvPr id="122" name="Google Shape;122;p24"/>
          <p:cNvSpPr txBox="1"/>
          <p:nvPr/>
        </p:nvSpPr>
        <p:spPr>
          <a:xfrm rot="-5400000">
            <a:off x="4779800" y="1657500"/>
            <a:ext cx="25344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Google Sans"/>
                <a:ea typeface="Google Sans"/>
                <a:cs typeface="Google Sans"/>
                <a:sym typeface="Google Sans"/>
              </a:rPr>
              <a:t>I2C Interface</a:t>
            </a:r>
            <a:endParaRPr b="1">
              <a:latin typeface="Google Sans"/>
              <a:ea typeface="Google Sans"/>
              <a:cs typeface="Google Sans"/>
              <a:sym typeface="Google Sans"/>
            </a:endParaRPr>
          </a:p>
        </p:txBody>
      </p:sp>
      <p:pic>
        <p:nvPicPr>
          <p:cNvPr id="123" name="Google Shape;123;p24"/>
          <p:cNvPicPr preferRelativeResize="0"/>
          <p:nvPr/>
        </p:nvPicPr>
        <p:blipFill rotWithShape="1">
          <a:blip r:embed="rId4">
            <a:alphaModFix/>
          </a:blip>
          <a:srcRect b="0" l="3175" r="0" t="11559"/>
          <a:stretch/>
        </p:blipFill>
        <p:spPr>
          <a:xfrm>
            <a:off x="6688931" y="1185647"/>
            <a:ext cx="1985917" cy="1339999"/>
          </a:xfrm>
          <a:prstGeom prst="rect">
            <a:avLst/>
          </a:prstGeom>
          <a:noFill/>
          <a:ln>
            <a:noFill/>
          </a:ln>
        </p:spPr>
      </p:pic>
      <p:pic>
        <p:nvPicPr>
          <p:cNvPr id="124" name="Google Shape;124;p24"/>
          <p:cNvPicPr preferRelativeResize="0"/>
          <p:nvPr/>
        </p:nvPicPr>
        <p:blipFill>
          <a:blip r:embed="rId5">
            <a:alphaModFix/>
          </a:blip>
          <a:stretch>
            <a:fillRect/>
          </a:stretch>
        </p:blipFill>
        <p:spPr>
          <a:xfrm>
            <a:off x="6335225" y="2385775"/>
            <a:ext cx="1602400" cy="1201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p:nvPr/>
        </p:nvSpPr>
        <p:spPr>
          <a:xfrm>
            <a:off x="832650" y="3956725"/>
            <a:ext cx="1937400" cy="294600"/>
          </a:xfrm>
          <a:prstGeom prst="rect">
            <a:avLst/>
          </a:prstGeom>
          <a:solidFill>
            <a:srgbClr val="D9D9D9"/>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Grove Sensors</a:t>
            </a:r>
            <a:endParaRPr>
              <a:solidFill>
                <a:schemeClr val="accent1"/>
              </a:solidFill>
              <a:latin typeface="Google Sans"/>
              <a:ea typeface="Google Sans"/>
              <a:cs typeface="Google Sans"/>
              <a:sym typeface="Google Sans"/>
            </a:endParaRPr>
          </a:p>
        </p:txBody>
      </p:sp>
      <p:sp>
        <p:nvSpPr>
          <p:cNvPr id="130" name="Google Shape;130;p25"/>
          <p:cNvSpPr txBox="1"/>
          <p:nvPr>
            <p:ph type="title"/>
          </p:nvPr>
        </p:nvSpPr>
        <p:spPr>
          <a:xfrm>
            <a:off x="344500" y="603900"/>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Systems Engineering—Module Integration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31" name="Google Shape;131;p25"/>
          <p:cNvPicPr preferRelativeResize="0"/>
          <p:nvPr/>
        </p:nvPicPr>
        <p:blipFill rotWithShape="1">
          <a:blip r:embed="rId4">
            <a:alphaModFix/>
          </a:blip>
          <a:srcRect b="0" l="0" r="0" t="4725"/>
          <a:stretch/>
        </p:blipFill>
        <p:spPr>
          <a:xfrm>
            <a:off x="984759" y="1593594"/>
            <a:ext cx="2127300" cy="1499572"/>
          </a:xfrm>
          <a:prstGeom prst="rect">
            <a:avLst/>
          </a:prstGeom>
          <a:noFill/>
          <a:ln>
            <a:noFill/>
          </a:ln>
        </p:spPr>
      </p:pic>
      <p:sp>
        <p:nvSpPr>
          <p:cNvPr id="132" name="Google Shape;132;p25"/>
          <p:cNvSpPr txBox="1"/>
          <p:nvPr/>
        </p:nvSpPr>
        <p:spPr>
          <a:xfrm>
            <a:off x="939796" y="2827985"/>
            <a:ext cx="2127300" cy="60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Light"/>
                <a:ea typeface="Montserrat Light"/>
                <a:cs typeface="Montserrat Light"/>
                <a:sym typeface="Montserrat Light"/>
              </a:rPr>
              <a:t>Thermocouple Amp</a:t>
            </a:r>
            <a:endParaRPr sz="1200">
              <a:latin typeface="Montserrat Light"/>
              <a:ea typeface="Montserrat Light"/>
              <a:cs typeface="Montserrat Light"/>
              <a:sym typeface="Montserrat Light"/>
            </a:endParaRPr>
          </a:p>
        </p:txBody>
      </p:sp>
      <p:grpSp>
        <p:nvGrpSpPr>
          <p:cNvPr id="133" name="Google Shape;133;p25"/>
          <p:cNvGrpSpPr/>
          <p:nvPr/>
        </p:nvGrpSpPr>
        <p:grpSpPr>
          <a:xfrm>
            <a:off x="3508344" y="1717122"/>
            <a:ext cx="2127300" cy="1709276"/>
            <a:chOff x="3360219" y="1722009"/>
            <a:chExt cx="2127300" cy="1709276"/>
          </a:xfrm>
        </p:grpSpPr>
        <p:pic>
          <p:nvPicPr>
            <p:cNvPr id="134" name="Google Shape;134;p25"/>
            <p:cNvPicPr preferRelativeResize="0"/>
            <p:nvPr/>
          </p:nvPicPr>
          <p:blipFill rotWithShape="1">
            <a:blip r:embed="rId5">
              <a:alphaModFix/>
            </a:blip>
            <a:srcRect b="0" l="3175" r="0" t="11559"/>
            <a:stretch/>
          </p:blipFill>
          <p:spPr>
            <a:xfrm>
              <a:off x="3475981" y="1722009"/>
              <a:ext cx="1985917" cy="1339999"/>
            </a:xfrm>
            <a:prstGeom prst="rect">
              <a:avLst/>
            </a:prstGeom>
            <a:noFill/>
            <a:ln>
              <a:noFill/>
            </a:ln>
          </p:spPr>
        </p:pic>
        <p:sp>
          <p:nvSpPr>
            <p:cNvPr id="135" name="Google Shape;135;p25"/>
            <p:cNvSpPr txBox="1"/>
            <p:nvPr/>
          </p:nvSpPr>
          <p:spPr>
            <a:xfrm>
              <a:off x="3360219" y="2827985"/>
              <a:ext cx="2127300" cy="60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Light"/>
                  <a:ea typeface="Montserrat Light"/>
                  <a:cs typeface="Montserrat Light"/>
                  <a:sym typeface="Montserrat Light"/>
                </a:rPr>
                <a:t>Coulomb Counter</a:t>
              </a:r>
              <a:endParaRPr sz="1200">
                <a:latin typeface="Montserrat Light"/>
                <a:ea typeface="Montserrat Light"/>
                <a:cs typeface="Montserrat Light"/>
                <a:sym typeface="Montserrat Light"/>
              </a:endParaRPr>
            </a:p>
          </p:txBody>
        </p:sp>
      </p:grpSp>
      <p:sp>
        <p:nvSpPr>
          <p:cNvPr id="136" name="Google Shape;136;p25"/>
          <p:cNvSpPr txBox="1"/>
          <p:nvPr/>
        </p:nvSpPr>
        <p:spPr>
          <a:xfrm>
            <a:off x="6091071" y="2827985"/>
            <a:ext cx="2127300" cy="60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Light"/>
                <a:ea typeface="Montserrat Light"/>
                <a:cs typeface="Montserrat Light"/>
                <a:sym typeface="Montserrat Light"/>
              </a:rPr>
              <a:t>Rotary Encoder</a:t>
            </a:r>
            <a:endParaRPr sz="1200">
              <a:latin typeface="Montserrat Light"/>
              <a:ea typeface="Montserrat Light"/>
              <a:cs typeface="Montserrat Light"/>
              <a:sym typeface="Montserrat Light"/>
            </a:endParaRPr>
          </a:p>
        </p:txBody>
      </p:sp>
      <p:sp>
        <p:nvSpPr>
          <p:cNvPr id="137" name="Google Shape;137;p25"/>
          <p:cNvSpPr/>
          <p:nvPr/>
        </p:nvSpPr>
        <p:spPr>
          <a:xfrm>
            <a:off x="832650" y="4251200"/>
            <a:ext cx="7478700" cy="415500"/>
          </a:xfrm>
          <a:prstGeom prst="rect">
            <a:avLst/>
          </a:prstGeom>
          <a:solidFill>
            <a:schemeClr val="lt2"/>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Large catalog of sensors, actuators available at </a:t>
            </a:r>
            <a:r>
              <a:rPr lang="en">
                <a:solidFill>
                  <a:schemeClr val="accent1"/>
                </a:solidFill>
                <a:latin typeface="Google Sans"/>
                <a:ea typeface="Google Sans"/>
                <a:cs typeface="Google Sans"/>
                <a:sym typeface="Google Sans"/>
              </a:rPr>
              <a:t>seeedstudio.com</a:t>
            </a:r>
            <a:endParaRPr>
              <a:solidFill>
                <a:schemeClr val="accent1"/>
              </a:solidFill>
              <a:latin typeface="Google Sans"/>
              <a:ea typeface="Google Sans"/>
              <a:cs typeface="Google Sans"/>
              <a:sym typeface="Google Sans"/>
            </a:endParaRPr>
          </a:p>
        </p:txBody>
      </p:sp>
      <p:pic>
        <p:nvPicPr>
          <p:cNvPr id="138" name="Google Shape;138;p25"/>
          <p:cNvPicPr preferRelativeResize="0"/>
          <p:nvPr/>
        </p:nvPicPr>
        <p:blipFill>
          <a:blip r:embed="rId6">
            <a:alphaModFix/>
          </a:blip>
          <a:stretch>
            <a:fillRect/>
          </a:stretch>
        </p:blipFill>
        <p:spPr>
          <a:xfrm>
            <a:off x="6292225" y="1814775"/>
            <a:ext cx="1725024" cy="10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ph type="title"/>
          </p:nvPr>
        </p:nvSpPr>
        <p:spPr>
          <a:xfrm>
            <a:off x="344500" y="603900"/>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 of</a:t>
            </a:r>
            <a:r>
              <a:rPr lang="en"/>
              <a:t> Communication</a:t>
            </a:r>
            <a:endParaRPr/>
          </a:p>
        </p:txBody>
      </p:sp>
      <p:sp>
        <p:nvSpPr>
          <p:cNvPr id="144" name="Google Shape;144;p26"/>
          <p:cNvSpPr txBox="1"/>
          <p:nvPr>
            <p:ph idx="1" type="body"/>
          </p:nvPr>
        </p:nvSpPr>
        <p:spPr>
          <a:xfrm>
            <a:off x="344500" y="1556575"/>
            <a:ext cx="6056700" cy="505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chemeClr val="dk1"/>
                </a:solidFill>
              </a:rPr>
              <a:t>Option 1</a:t>
            </a:r>
            <a:r>
              <a:rPr b="1" lang="en" sz="1600">
                <a:solidFill>
                  <a:schemeClr val="dk1"/>
                </a:solidFill>
              </a:rPr>
              <a:t>:</a:t>
            </a:r>
            <a:r>
              <a:rPr lang="en" sz="1600">
                <a:solidFill>
                  <a:schemeClr val="dk1"/>
                </a:solidFill>
              </a:rPr>
              <a:t>		use </a:t>
            </a:r>
            <a:r>
              <a:rPr b="1" i="1" lang="en" sz="1600">
                <a:solidFill>
                  <a:schemeClr val="accent1"/>
                </a:solidFill>
              </a:rPr>
              <a:t>parallel</a:t>
            </a:r>
            <a:r>
              <a:rPr lang="en" sz="1600">
                <a:solidFill>
                  <a:schemeClr val="dk1"/>
                </a:solidFill>
              </a:rPr>
              <a:t> interface to connect elements</a:t>
            </a:r>
            <a:endParaRPr sz="1600">
              <a:solidFill>
                <a:schemeClr val="dk1"/>
              </a:solidFill>
            </a:endParaRPr>
          </a:p>
          <a:p>
            <a:pPr indent="0" lvl="0" marL="0" rtl="0" algn="l">
              <a:spcBef>
                <a:spcPts val="0"/>
              </a:spcBef>
              <a:spcAft>
                <a:spcPts val="0"/>
              </a:spcAft>
              <a:buNone/>
            </a:pPr>
            <a:r>
              <a:t/>
            </a:r>
            <a:endParaRPr sz="1600">
              <a:solidFill>
                <a:schemeClr val="dk1"/>
              </a:solidFill>
            </a:endParaRPr>
          </a:p>
        </p:txBody>
      </p:sp>
      <p:pic>
        <p:nvPicPr>
          <p:cNvPr id="145" name="Google Shape;145;p26"/>
          <p:cNvPicPr preferRelativeResize="0"/>
          <p:nvPr/>
        </p:nvPicPr>
        <p:blipFill rotWithShape="1">
          <a:blip r:embed="rId3">
            <a:alphaModFix/>
          </a:blip>
          <a:srcRect b="42715" l="0" r="0" t="7406"/>
          <a:stretch/>
        </p:blipFill>
        <p:spPr>
          <a:xfrm>
            <a:off x="2473600" y="2341725"/>
            <a:ext cx="4196800" cy="1818675"/>
          </a:xfrm>
          <a:prstGeom prst="rect">
            <a:avLst/>
          </a:prstGeom>
          <a:noFill/>
          <a:ln>
            <a:noFill/>
          </a:ln>
        </p:spPr>
      </p:pic>
      <p:sp>
        <p:nvSpPr>
          <p:cNvPr id="146" name="Google Shape;146;p26"/>
          <p:cNvSpPr txBox="1"/>
          <p:nvPr/>
        </p:nvSpPr>
        <p:spPr>
          <a:xfrm>
            <a:off x="6401325" y="342100"/>
            <a:ext cx="2312700" cy="603600"/>
          </a:xfrm>
          <a:prstGeom prst="rect">
            <a:avLst/>
          </a:prstGeom>
          <a:solidFill>
            <a:schemeClr val="dk2"/>
          </a:solidFill>
          <a:ln>
            <a:noFill/>
          </a:ln>
          <a:effectLst>
            <a:outerShdw blurRad="57150" rotWithShape="0" algn="bl" dir="5400000" dist="19050">
              <a:srgbClr val="000000">
                <a:alpha val="3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Google Sans"/>
                <a:ea typeface="Google Sans"/>
                <a:cs typeface="Google Sans"/>
                <a:sym typeface="Google Sans"/>
              </a:rPr>
              <a:t>MSB  →  most significant bit</a:t>
            </a:r>
            <a:endParaRPr sz="1300">
              <a:solidFill>
                <a:srgbClr val="FFFFFF"/>
              </a:solidFill>
              <a:latin typeface="Google Sans"/>
              <a:ea typeface="Google Sans"/>
              <a:cs typeface="Google Sans"/>
              <a:sym typeface="Google Sans"/>
            </a:endParaRPr>
          </a:p>
          <a:p>
            <a:pPr indent="0" lvl="0" marL="0" rtl="0" algn="l">
              <a:spcBef>
                <a:spcPts val="0"/>
              </a:spcBef>
              <a:spcAft>
                <a:spcPts val="0"/>
              </a:spcAft>
              <a:buNone/>
            </a:pPr>
            <a:r>
              <a:rPr lang="en" sz="1300">
                <a:solidFill>
                  <a:srgbClr val="FFFFFF"/>
                </a:solidFill>
                <a:latin typeface="Google Sans"/>
                <a:ea typeface="Google Sans"/>
                <a:cs typeface="Google Sans"/>
                <a:sym typeface="Google Sans"/>
              </a:rPr>
              <a:t>LSB  →  least significant bit </a:t>
            </a:r>
            <a:endParaRPr sz="11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7"/>
          <p:cNvSpPr txBox="1"/>
          <p:nvPr>
            <p:ph type="title"/>
          </p:nvPr>
        </p:nvSpPr>
        <p:spPr>
          <a:xfrm>
            <a:off x="344500" y="603900"/>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 of Communication</a:t>
            </a:r>
            <a:endParaRPr/>
          </a:p>
        </p:txBody>
      </p:sp>
      <p:sp>
        <p:nvSpPr>
          <p:cNvPr id="152" name="Google Shape;152;p27"/>
          <p:cNvSpPr txBox="1"/>
          <p:nvPr>
            <p:ph idx="1" type="body"/>
          </p:nvPr>
        </p:nvSpPr>
        <p:spPr>
          <a:xfrm>
            <a:off x="344500" y="1556575"/>
            <a:ext cx="7720500" cy="456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chemeClr val="dk1"/>
                </a:solidFill>
              </a:rPr>
              <a:t>Option 2</a:t>
            </a:r>
            <a:r>
              <a:rPr b="1" lang="en" sz="1600">
                <a:solidFill>
                  <a:schemeClr val="dk1"/>
                </a:solidFill>
              </a:rPr>
              <a:t>:	</a:t>
            </a:r>
            <a:r>
              <a:rPr lang="en" sz="1600">
                <a:solidFill>
                  <a:schemeClr val="dk1"/>
                </a:solidFill>
              </a:rPr>
              <a:t>	use </a:t>
            </a:r>
            <a:r>
              <a:rPr b="1" i="1" lang="en" sz="1600">
                <a:solidFill>
                  <a:schemeClr val="accent1"/>
                </a:solidFill>
              </a:rPr>
              <a:t>serial</a:t>
            </a:r>
            <a:r>
              <a:rPr lang="en" sz="1600">
                <a:solidFill>
                  <a:schemeClr val="dk1"/>
                </a:solidFill>
              </a:rPr>
              <a:t> interface to transmit binary data in sequence</a:t>
            </a:r>
            <a:endParaRPr sz="16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None/>
            </a:pPr>
            <a:r>
              <a:t/>
            </a:r>
            <a:endParaRPr sz="1600">
              <a:solidFill>
                <a:schemeClr val="dk1"/>
              </a:solidFill>
            </a:endParaRPr>
          </a:p>
        </p:txBody>
      </p:sp>
      <p:pic>
        <p:nvPicPr>
          <p:cNvPr id="153" name="Google Shape;153;p27"/>
          <p:cNvPicPr preferRelativeResize="0"/>
          <p:nvPr/>
        </p:nvPicPr>
        <p:blipFill rotWithShape="1">
          <a:blip r:embed="rId3">
            <a:alphaModFix/>
          </a:blip>
          <a:srcRect b="-3293" l="-2213" r="-2213" t="66286"/>
          <a:stretch/>
        </p:blipFill>
        <p:spPr>
          <a:xfrm>
            <a:off x="2380800" y="2422025"/>
            <a:ext cx="4382399" cy="1349375"/>
          </a:xfrm>
          <a:prstGeom prst="rect">
            <a:avLst/>
          </a:prstGeom>
          <a:noFill/>
          <a:ln>
            <a:noFill/>
          </a:ln>
        </p:spPr>
      </p:pic>
      <p:sp>
        <p:nvSpPr>
          <p:cNvPr id="154" name="Google Shape;154;p27"/>
          <p:cNvSpPr/>
          <p:nvPr/>
        </p:nvSpPr>
        <p:spPr>
          <a:xfrm>
            <a:off x="1681650" y="4036275"/>
            <a:ext cx="5780700" cy="456900"/>
          </a:xfrm>
          <a:prstGeom prst="rect">
            <a:avLst/>
          </a:prstGeom>
          <a:solidFill>
            <a:schemeClr val="lt2"/>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Google Sans"/>
                <a:ea typeface="Google Sans"/>
                <a:cs typeface="Google Sans"/>
                <a:sym typeface="Google Sans"/>
              </a:rPr>
              <a:t>This approach </a:t>
            </a:r>
            <a:r>
              <a:rPr b="1" lang="en" sz="1600">
                <a:solidFill>
                  <a:schemeClr val="accent4"/>
                </a:solidFill>
                <a:latin typeface="Google Sans"/>
                <a:ea typeface="Google Sans"/>
                <a:cs typeface="Google Sans"/>
                <a:sym typeface="Google Sans"/>
              </a:rPr>
              <a:t>reduces number of wires</a:t>
            </a:r>
            <a:endParaRPr b="1" sz="1600">
              <a:solidFill>
                <a:schemeClr val="dk1"/>
              </a:solidFill>
              <a:latin typeface="Google Sans"/>
              <a:ea typeface="Google Sans"/>
              <a:cs typeface="Google Sans"/>
              <a:sym typeface="Google Sans"/>
            </a:endParaRPr>
          </a:p>
        </p:txBody>
      </p:sp>
      <p:sp>
        <p:nvSpPr>
          <p:cNvPr id="155" name="Google Shape;155;p27"/>
          <p:cNvSpPr txBox="1"/>
          <p:nvPr/>
        </p:nvSpPr>
        <p:spPr>
          <a:xfrm>
            <a:off x="6401325" y="342100"/>
            <a:ext cx="2312700" cy="603600"/>
          </a:xfrm>
          <a:prstGeom prst="rect">
            <a:avLst/>
          </a:prstGeom>
          <a:solidFill>
            <a:schemeClr val="dk2"/>
          </a:solidFill>
          <a:ln>
            <a:noFill/>
          </a:ln>
          <a:effectLst>
            <a:outerShdw blurRad="57150" rotWithShape="0" algn="bl" dir="5400000" dist="19050">
              <a:srgbClr val="000000">
                <a:alpha val="3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Google Sans"/>
                <a:ea typeface="Google Sans"/>
                <a:cs typeface="Google Sans"/>
                <a:sym typeface="Google Sans"/>
              </a:rPr>
              <a:t>MSB  →  most significant bit</a:t>
            </a:r>
            <a:endParaRPr sz="1300">
              <a:solidFill>
                <a:srgbClr val="FFFFFF"/>
              </a:solidFill>
              <a:latin typeface="Google Sans"/>
              <a:ea typeface="Google Sans"/>
              <a:cs typeface="Google Sans"/>
              <a:sym typeface="Google Sans"/>
            </a:endParaRPr>
          </a:p>
          <a:p>
            <a:pPr indent="0" lvl="0" marL="0" rtl="0" algn="l">
              <a:spcBef>
                <a:spcPts val="0"/>
              </a:spcBef>
              <a:spcAft>
                <a:spcPts val="0"/>
              </a:spcAft>
              <a:buNone/>
            </a:pPr>
            <a:r>
              <a:rPr lang="en" sz="1300">
                <a:solidFill>
                  <a:srgbClr val="FFFFFF"/>
                </a:solidFill>
                <a:latin typeface="Google Sans"/>
                <a:ea typeface="Google Sans"/>
                <a:cs typeface="Google Sans"/>
                <a:sym typeface="Google Sans"/>
              </a:rPr>
              <a:t>LSB  →  least significant bit </a:t>
            </a:r>
            <a:endParaRPr sz="11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Serial Communication Protocols</a:t>
            </a:r>
            <a:endParaRPr/>
          </a:p>
        </p:txBody>
      </p:sp>
      <p:sp>
        <p:nvSpPr>
          <p:cNvPr id="161" name="Google Shape;161;p28"/>
          <p:cNvSpPr/>
          <p:nvPr/>
        </p:nvSpPr>
        <p:spPr>
          <a:xfrm>
            <a:off x="757575" y="1364350"/>
            <a:ext cx="2290500" cy="2869500"/>
          </a:xfrm>
          <a:prstGeom prst="roundRect">
            <a:avLst>
              <a:gd fmla="val 0" name="adj"/>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Medium"/>
                <a:ea typeface="Google Sans Medium"/>
                <a:cs typeface="Google Sans Medium"/>
                <a:sym typeface="Google Sans Medium"/>
              </a:rPr>
              <a:t>UART</a:t>
            </a:r>
            <a:endParaRPr>
              <a:latin typeface="Google Sans Medium"/>
              <a:ea typeface="Google Sans Medium"/>
              <a:cs typeface="Google Sans Medium"/>
              <a:sym typeface="Google Sans Medium"/>
            </a:endParaRPr>
          </a:p>
          <a:p>
            <a:pPr indent="0" lvl="0" marL="0" rtl="0" algn="ctr">
              <a:spcBef>
                <a:spcPts val="0"/>
              </a:spcBef>
              <a:spcAft>
                <a:spcPts val="0"/>
              </a:spcAft>
              <a:buNone/>
            </a:pPr>
            <a:r>
              <a:t/>
            </a:r>
            <a:endParaRPr>
              <a:latin typeface="Google Sans"/>
              <a:ea typeface="Google Sans"/>
              <a:cs typeface="Google Sans"/>
              <a:sym typeface="Google Sans"/>
            </a:endParaRPr>
          </a:p>
          <a:p>
            <a:pPr indent="0" lvl="0" marL="0" rtl="0" algn="ctr">
              <a:spcBef>
                <a:spcPts val="0"/>
              </a:spcBef>
              <a:spcAft>
                <a:spcPts val="0"/>
              </a:spcAft>
              <a:buNone/>
            </a:pPr>
            <a:r>
              <a:rPr i="1" lang="en" sz="1200">
                <a:latin typeface="Google Sans"/>
                <a:ea typeface="Google Sans"/>
                <a:cs typeface="Google Sans"/>
                <a:sym typeface="Google Sans"/>
              </a:rPr>
              <a:t>universal asynchronous </a:t>
            </a:r>
            <a:endParaRPr i="1" sz="1200">
              <a:latin typeface="Google Sans"/>
              <a:ea typeface="Google Sans"/>
              <a:cs typeface="Google Sans"/>
              <a:sym typeface="Google Sans"/>
            </a:endParaRPr>
          </a:p>
          <a:p>
            <a:pPr indent="0" lvl="0" marL="0" rtl="0" algn="ctr">
              <a:spcBef>
                <a:spcPts val="0"/>
              </a:spcBef>
              <a:spcAft>
                <a:spcPts val="0"/>
              </a:spcAft>
              <a:buNone/>
            </a:pPr>
            <a:r>
              <a:rPr i="1" lang="en" sz="1200">
                <a:latin typeface="Google Sans"/>
                <a:ea typeface="Google Sans"/>
                <a:cs typeface="Google Sans"/>
                <a:sym typeface="Google Sans"/>
              </a:rPr>
              <a:t>receive-transmit</a:t>
            </a:r>
            <a:endParaRPr i="1" sz="1200">
              <a:latin typeface="Google Sans"/>
              <a:ea typeface="Google Sans"/>
              <a:cs typeface="Google Sans"/>
              <a:sym typeface="Google Sans"/>
            </a:endParaRPr>
          </a:p>
          <a:p>
            <a:pPr indent="0" lvl="0" marL="0" rtl="0" algn="ctr">
              <a:spcBef>
                <a:spcPts val="0"/>
              </a:spcBef>
              <a:spcAft>
                <a:spcPts val="0"/>
              </a:spcAft>
              <a:buNone/>
            </a:pPr>
            <a:r>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no shared clock</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for synchronicity</a:t>
            </a:r>
            <a:endParaRPr sz="1200">
              <a:latin typeface="Google Sans"/>
              <a:ea typeface="Google Sans"/>
              <a:cs typeface="Google Sans"/>
              <a:sym typeface="Google Sans"/>
            </a:endParaRPr>
          </a:p>
          <a:p>
            <a:pPr indent="0" lvl="0" marL="0" rtl="0" algn="ctr">
              <a:spcBef>
                <a:spcPts val="0"/>
              </a:spcBef>
              <a:spcAft>
                <a:spcPts val="0"/>
              </a:spcAft>
              <a:buNone/>
            </a:pPr>
            <a:r>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slower</a:t>
            </a:r>
            <a:endParaRPr sz="1200">
              <a:latin typeface="Google Sans"/>
              <a:ea typeface="Google Sans"/>
              <a:cs typeface="Google Sans"/>
              <a:sym typeface="Google Sans"/>
            </a:endParaRPr>
          </a:p>
          <a:p>
            <a:pPr indent="0" lvl="0" marL="0" rtl="0" algn="ctr">
              <a:spcBef>
                <a:spcPts val="0"/>
              </a:spcBef>
              <a:spcAft>
                <a:spcPts val="0"/>
              </a:spcAft>
              <a:buNone/>
            </a:pPr>
            <a:r>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simple wiring</a:t>
            </a:r>
            <a:endParaRPr sz="1200">
              <a:latin typeface="Google Sans"/>
              <a:ea typeface="Google Sans"/>
              <a:cs typeface="Google Sans"/>
              <a:sym typeface="Google Sans"/>
            </a:endParaRPr>
          </a:p>
        </p:txBody>
      </p:sp>
      <p:sp>
        <p:nvSpPr>
          <p:cNvPr id="162" name="Google Shape;162;p28"/>
          <p:cNvSpPr/>
          <p:nvPr/>
        </p:nvSpPr>
        <p:spPr>
          <a:xfrm>
            <a:off x="3426738" y="1364350"/>
            <a:ext cx="2290500" cy="2869500"/>
          </a:xfrm>
          <a:prstGeom prst="roundRect">
            <a:avLst>
              <a:gd fmla="val 0"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Medium"/>
                <a:ea typeface="Google Sans Medium"/>
                <a:cs typeface="Google Sans Medium"/>
                <a:sym typeface="Google Sans Medium"/>
              </a:rPr>
              <a:t>I2C</a:t>
            </a:r>
            <a:endParaRPr>
              <a:latin typeface="Google Sans Medium"/>
              <a:ea typeface="Google Sans Medium"/>
              <a:cs typeface="Google Sans Medium"/>
              <a:sym typeface="Google Sans Medium"/>
            </a:endParaRPr>
          </a:p>
          <a:p>
            <a:pPr indent="0" lvl="0" marL="0" rtl="0" algn="ctr">
              <a:spcBef>
                <a:spcPts val="0"/>
              </a:spcBef>
              <a:spcAft>
                <a:spcPts val="0"/>
              </a:spcAft>
              <a:buNone/>
            </a:pPr>
            <a:r>
              <a:t/>
            </a:r>
            <a:endParaRPr>
              <a:latin typeface="Google Sans"/>
              <a:ea typeface="Google Sans"/>
              <a:cs typeface="Google Sans"/>
              <a:sym typeface="Google Sans"/>
            </a:endParaRPr>
          </a:p>
          <a:p>
            <a:pPr indent="0" lvl="0" marL="0" rtl="0" algn="ctr">
              <a:spcBef>
                <a:spcPts val="0"/>
              </a:spcBef>
              <a:spcAft>
                <a:spcPts val="0"/>
              </a:spcAft>
              <a:buNone/>
            </a:pPr>
            <a:r>
              <a:rPr i="1" lang="en" sz="1200">
                <a:latin typeface="Google Sans"/>
                <a:ea typeface="Google Sans"/>
                <a:cs typeface="Google Sans"/>
                <a:sym typeface="Google Sans"/>
              </a:rPr>
              <a:t>inter-integrated circuit</a:t>
            </a:r>
            <a:endParaRPr i="1" sz="1200">
              <a:latin typeface="Google Sans"/>
              <a:ea typeface="Google Sans"/>
              <a:cs typeface="Google Sans"/>
              <a:sym typeface="Google Sans"/>
            </a:endParaRPr>
          </a:p>
          <a:p>
            <a:pPr indent="0" lvl="0" marL="0" rtl="0" algn="ctr">
              <a:spcBef>
                <a:spcPts val="0"/>
              </a:spcBef>
              <a:spcAft>
                <a:spcPts val="0"/>
              </a:spcAft>
              <a:buNone/>
            </a:pPr>
            <a:r>
              <a:t/>
            </a:r>
            <a:endParaRPr i="1"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shared clock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intermediate speed</a:t>
            </a:r>
            <a:endParaRPr sz="1200">
              <a:latin typeface="Google Sans"/>
              <a:ea typeface="Google Sans"/>
              <a:cs typeface="Google Sans"/>
              <a:sym typeface="Google Sans"/>
            </a:endParaRPr>
          </a:p>
          <a:p>
            <a:pPr indent="0" lvl="0" marL="0" rtl="0" algn="ctr">
              <a:spcBef>
                <a:spcPts val="0"/>
              </a:spcBef>
              <a:spcAft>
                <a:spcPts val="0"/>
              </a:spcAft>
              <a:buNone/>
            </a:pPr>
            <a:r>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bi-directional</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but one-at-a-time</a:t>
            </a:r>
            <a:endParaRPr sz="1200">
              <a:latin typeface="Google Sans"/>
              <a:ea typeface="Google Sans"/>
              <a:cs typeface="Google Sans"/>
              <a:sym typeface="Google Sans"/>
            </a:endParaRPr>
          </a:p>
          <a:p>
            <a:pPr indent="0" lvl="0" marL="0" rtl="0" algn="ctr">
              <a:spcBef>
                <a:spcPts val="0"/>
              </a:spcBef>
              <a:spcAft>
                <a:spcPts val="0"/>
              </a:spcAft>
              <a:buNone/>
            </a:pPr>
            <a:r>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simple wiring</a:t>
            </a:r>
            <a:endParaRPr sz="1200">
              <a:latin typeface="Google Sans"/>
              <a:ea typeface="Google Sans"/>
              <a:cs typeface="Google Sans"/>
              <a:sym typeface="Google Sans"/>
            </a:endParaRPr>
          </a:p>
        </p:txBody>
      </p:sp>
      <p:sp>
        <p:nvSpPr>
          <p:cNvPr id="163" name="Google Shape;163;p28"/>
          <p:cNvSpPr/>
          <p:nvPr/>
        </p:nvSpPr>
        <p:spPr>
          <a:xfrm>
            <a:off x="6095900" y="1364350"/>
            <a:ext cx="2290500" cy="2869500"/>
          </a:xfrm>
          <a:prstGeom prst="roundRect">
            <a:avLst>
              <a:gd fmla="val 0" name="adj"/>
            </a:avLst>
          </a:prstGeom>
          <a:solidFill>
            <a:srgbClr val="66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Google Sans Medium"/>
                <a:ea typeface="Google Sans Medium"/>
                <a:cs typeface="Google Sans Medium"/>
                <a:sym typeface="Google Sans Medium"/>
              </a:rPr>
              <a:t>SPI</a:t>
            </a:r>
            <a:endParaRPr>
              <a:solidFill>
                <a:srgbClr val="FFFFFF"/>
              </a:solidFill>
              <a:latin typeface="Google Sans Medium"/>
              <a:ea typeface="Google Sans Medium"/>
              <a:cs typeface="Google Sans Medium"/>
              <a:sym typeface="Google Sans Medium"/>
            </a:endParaRPr>
          </a:p>
          <a:p>
            <a:pPr indent="0" lvl="0" marL="0" rtl="0" algn="ctr">
              <a:spcBef>
                <a:spcPts val="0"/>
              </a:spcBef>
              <a:spcAft>
                <a:spcPts val="0"/>
              </a:spcAft>
              <a:buNone/>
            </a:pPr>
            <a:r>
              <a:t/>
            </a:r>
            <a:endParaRPr>
              <a:solidFill>
                <a:srgbClr val="FFFFFF"/>
              </a:solidFill>
              <a:latin typeface="Google Sans Medium"/>
              <a:ea typeface="Google Sans Medium"/>
              <a:cs typeface="Google Sans Medium"/>
              <a:sym typeface="Google Sans Medium"/>
            </a:endParaRPr>
          </a:p>
          <a:p>
            <a:pPr indent="0" lvl="0" marL="0" rtl="0" algn="ctr">
              <a:spcBef>
                <a:spcPts val="0"/>
              </a:spcBef>
              <a:spcAft>
                <a:spcPts val="0"/>
              </a:spcAft>
              <a:buNone/>
            </a:pPr>
            <a:r>
              <a:rPr i="1" lang="en" sz="1200">
                <a:solidFill>
                  <a:srgbClr val="FFFFFF"/>
                </a:solidFill>
                <a:latin typeface="Google Sans"/>
                <a:ea typeface="Google Sans"/>
                <a:cs typeface="Google Sans"/>
                <a:sym typeface="Google Sans"/>
              </a:rPr>
              <a:t>serial peripheral interface</a:t>
            </a:r>
            <a:endParaRPr i="1" sz="1200">
              <a:solidFill>
                <a:srgbClr val="FFFFFF"/>
              </a:solidFill>
              <a:latin typeface="Google Sans"/>
              <a:ea typeface="Google Sans"/>
              <a:cs typeface="Google Sans"/>
              <a:sym typeface="Google Sans"/>
            </a:endParaRPr>
          </a:p>
          <a:p>
            <a:pPr indent="0" lvl="0" marL="0" rtl="0" algn="ctr">
              <a:spcBef>
                <a:spcPts val="0"/>
              </a:spcBef>
              <a:spcAft>
                <a:spcPts val="0"/>
              </a:spcAft>
              <a:buNone/>
            </a:pPr>
            <a:r>
              <a:t/>
            </a:r>
            <a:endParaRPr i="1" sz="1200">
              <a:solidFill>
                <a:srgbClr val="FFFFFF"/>
              </a:solidFill>
              <a:latin typeface="Google Sans"/>
              <a:ea typeface="Google Sans"/>
              <a:cs typeface="Google Sans"/>
              <a:sym typeface="Google Sans"/>
            </a:endParaRPr>
          </a:p>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shared clock</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high transfer speed</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simultaneous</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full duplex</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complex wiring</a:t>
            </a:r>
            <a:endParaRPr sz="1200">
              <a:solidFill>
                <a:srgbClr val="FFFFFF"/>
              </a:solidFill>
              <a:latin typeface="Google Sans"/>
              <a:ea typeface="Google Sans"/>
              <a:cs typeface="Google Sans"/>
              <a:sym typeface="Google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9"/>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Serial Communication Protocols</a:t>
            </a:r>
            <a:endParaRPr/>
          </a:p>
        </p:txBody>
      </p:sp>
      <p:sp>
        <p:nvSpPr>
          <p:cNvPr id="169" name="Google Shape;169;p29"/>
          <p:cNvSpPr/>
          <p:nvPr/>
        </p:nvSpPr>
        <p:spPr>
          <a:xfrm>
            <a:off x="757575" y="1364350"/>
            <a:ext cx="2290500" cy="2869500"/>
          </a:xfrm>
          <a:prstGeom prst="roundRect">
            <a:avLst>
              <a:gd fmla="val 0" name="adj"/>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Medium"/>
                <a:ea typeface="Google Sans Medium"/>
                <a:cs typeface="Google Sans Medium"/>
                <a:sym typeface="Google Sans Medium"/>
              </a:rPr>
              <a:t>UART</a:t>
            </a:r>
            <a:endParaRPr>
              <a:latin typeface="Google Sans Medium"/>
              <a:ea typeface="Google Sans Medium"/>
              <a:cs typeface="Google Sans Medium"/>
              <a:sym typeface="Google Sans Medium"/>
            </a:endParaRPr>
          </a:p>
          <a:p>
            <a:pPr indent="0" lvl="0" marL="0" rtl="0" algn="ctr">
              <a:spcBef>
                <a:spcPts val="0"/>
              </a:spcBef>
              <a:spcAft>
                <a:spcPts val="0"/>
              </a:spcAft>
              <a:buNone/>
            </a:pPr>
            <a:r>
              <a:t/>
            </a:r>
            <a:endParaRPr>
              <a:latin typeface="Google Sans"/>
              <a:ea typeface="Google Sans"/>
              <a:cs typeface="Google Sans"/>
              <a:sym typeface="Google Sans"/>
            </a:endParaRPr>
          </a:p>
          <a:p>
            <a:pPr indent="0" lvl="0" marL="0" rtl="0" algn="ctr">
              <a:spcBef>
                <a:spcPts val="0"/>
              </a:spcBef>
              <a:spcAft>
                <a:spcPts val="0"/>
              </a:spcAft>
              <a:buNone/>
            </a:pPr>
            <a:r>
              <a:rPr i="1" lang="en" sz="1200">
                <a:latin typeface="Google Sans"/>
                <a:ea typeface="Google Sans"/>
                <a:cs typeface="Google Sans"/>
                <a:sym typeface="Google Sans"/>
              </a:rPr>
              <a:t>universal asynchronous </a:t>
            </a:r>
            <a:endParaRPr i="1" sz="1200">
              <a:latin typeface="Google Sans"/>
              <a:ea typeface="Google Sans"/>
              <a:cs typeface="Google Sans"/>
              <a:sym typeface="Google Sans"/>
            </a:endParaRPr>
          </a:p>
          <a:p>
            <a:pPr indent="0" lvl="0" marL="0" rtl="0" algn="ctr">
              <a:spcBef>
                <a:spcPts val="0"/>
              </a:spcBef>
              <a:spcAft>
                <a:spcPts val="0"/>
              </a:spcAft>
              <a:buNone/>
            </a:pPr>
            <a:r>
              <a:rPr i="1" lang="en" sz="1200">
                <a:latin typeface="Google Sans"/>
                <a:ea typeface="Google Sans"/>
                <a:cs typeface="Google Sans"/>
                <a:sym typeface="Google Sans"/>
              </a:rPr>
              <a:t>receive-transmit</a:t>
            </a:r>
            <a:endParaRPr i="1" sz="1200">
              <a:latin typeface="Google Sans"/>
              <a:ea typeface="Google Sans"/>
              <a:cs typeface="Google Sans"/>
              <a:sym typeface="Google Sans"/>
            </a:endParaRPr>
          </a:p>
          <a:p>
            <a:pPr indent="0" lvl="0" marL="0" rtl="0" algn="ctr">
              <a:spcBef>
                <a:spcPts val="0"/>
              </a:spcBef>
              <a:spcAft>
                <a:spcPts val="0"/>
              </a:spcAft>
              <a:buNone/>
            </a:pPr>
            <a:r>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no shared clock</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for synchronicity</a:t>
            </a:r>
            <a:endParaRPr sz="1200">
              <a:latin typeface="Google Sans"/>
              <a:ea typeface="Google Sans"/>
              <a:cs typeface="Google Sans"/>
              <a:sym typeface="Google Sans"/>
            </a:endParaRPr>
          </a:p>
          <a:p>
            <a:pPr indent="0" lvl="0" marL="0" rtl="0" algn="ctr">
              <a:spcBef>
                <a:spcPts val="0"/>
              </a:spcBef>
              <a:spcAft>
                <a:spcPts val="0"/>
              </a:spcAft>
              <a:buNone/>
            </a:pPr>
            <a:r>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slower</a:t>
            </a:r>
            <a:endParaRPr sz="1200">
              <a:latin typeface="Google Sans"/>
              <a:ea typeface="Google Sans"/>
              <a:cs typeface="Google Sans"/>
              <a:sym typeface="Google Sans"/>
            </a:endParaRPr>
          </a:p>
          <a:p>
            <a:pPr indent="0" lvl="0" marL="0" rtl="0" algn="ctr">
              <a:spcBef>
                <a:spcPts val="0"/>
              </a:spcBef>
              <a:spcAft>
                <a:spcPts val="0"/>
              </a:spcAft>
              <a:buNone/>
            </a:pPr>
            <a:r>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simple wiring</a:t>
            </a:r>
            <a:endParaRPr sz="1200">
              <a:latin typeface="Google Sans"/>
              <a:ea typeface="Google Sans"/>
              <a:cs typeface="Google Sans"/>
              <a:sym typeface="Google Sans"/>
            </a:endParaRPr>
          </a:p>
        </p:txBody>
      </p:sp>
      <p:sp>
        <p:nvSpPr>
          <p:cNvPr id="170" name="Google Shape;170;p29"/>
          <p:cNvSpPr/>
          <p:nvPr/>
        </p:nvSpPr>
        <p:spPr>
          <a:xfrm>
            <a:off x="3426738" y="1364350"/>
            <a:ext cx="2290500" cy="2869500"/>
          </a:xfrm>
          <a:prstGeom prst="roundRect">
            <a:avLst>
              <a:gd fmla="val 0" name="adj"/>
            </a:avLst>
          </a:pr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Medium"/>
                <a:ea typeface="Google Sans Medium"/>
                <a:cs typeface="Google Sans Medium"/>
                <a:sym typeface="Google Sans Medium"/>
              </a:rPr>
              <a:t>I2C</a:t>
            </a:r>
            <a:endParaRPr>
              <a:latin typeface="Google Sans Medium"/>
              <a:ea typeface="Google Sans Medium"/>
              <a:cs typeface="Google Sans Medium"/>
              <a:sym typeface="Google Sans Medium"/>
            </a:endParaRPr>
          </a:p>
          <a:p>
            <a:pPr indent="0" lvl="0" marL="0" rtl="0" algn="ctr">
              <a:spcBef>
                <a:spcPts val="0"/>
              </a:spcBef>
              <a:spcAft>
                <a:spcPts val="0"/>
              </a:spcAft>
              <a:buNone/>
            </a:pPr>
            <a:r>
              <a:t/>
            </a:r>
            <a:endParaRPr>
              <a:latin typeface="Google Sans"/>
              <a:ea typeface="Google Sans"/>
              <a:cs typeface="Google Sans"/>
              <a:sym typeface="Google Sans"/>
            </a:endParaRPr>
          </a:p>
          <a:p>
            <a:pPr indent="0" lvl="0" marL="0" rtl="0" algn="ctr">
              <a:spcBef>
                <a:spcPts val="0"/>
              </a:spcBef>
              <a:spcAft>
                <a:spcPts val="0"/>
              </a:spcAft>
              <a:buNone/>
            </a:pPr>
            <a:r>
              <a:rPr i="1" lang="en" sz="1200">
                <a:latin typeface="Google Sans"/>
                <a:ea typeface="Google Sans"/>
                <a:cs typeface="Google Sans"/>
                <a:sym typeface="Google Sans"/>
              </a:rPr>
              <a:t>inter-integrated circuit</a:t>
            </a:r>
            <a:endParaRPr i="1" sz="1200">
              <a:latin typeface="Google Sans"/>
              <a:ea typeface="Google Sans"/>
              <a:cs typeface="Google Sans"/>
              <a:sym typeface="Google Sans"/>
            </a:endParaRPr>
          </a:p>
          <a:p>
            <a:pPr indent="0" lvl="0" marL="0" rtl="0" algn="ctr">
              <a:spcBef>
                <a:spcPts val="0"/>
              </a:spcBef>
              <a:spcAft>
                <a:spcPts val="0"/>
              </a:spcAft>
              <a:buNone/>
            </a:pPr>
            <a:r>
              <a:t/>
            </a:r>
            <a:endParaRPr i="1"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shared clock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intermediate speed</a:t>
            </a:r>
            <a:endParaRPr sz="1200">
              <a:latin typeface="Google Sans"/>
              <a:ea typeface="Google Sans"/>
              <a:cs typeface="Google Sans"/>
              <a:sym typeface="Google Sans"/>
            </a:endParaRPr>
          </a:p>
          <a:p>
            <a:pPr indent="0" lvl="0" marL="0" rtl="0" algn="ctr">
              <a:spcBef>
                <a:spcPts val="0"/>
              </a:spcBef>
              <a:spcAft>
                <a:spcPts val="0"/>
              </a:spcAft>
              <a:buNone/>
            </a:pPr>
            <a:r>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bi-directional</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but one-at-a-time</a:t>
            </a:r>
            <a:endParaRPr sz="1200">
              <a:latin typeface="Google Sans"/>
              <a:ea typeface="Google Sans"/>
              <a:cs typeface="Google Sans"/>
              <a:sym typeface="Google Sans"/>
            </a:endParaRPr>
          </a:p>
          <a:p>
            <a:pPr indent="0" lvl="0" marL="0" rtl="0" algn="ctr">
              <a:spcBef>
                <a:spcPts val="0"/>
              </a:spcBef>
              <a:spcAft>
                <a:spcPts val="0"/>
              </a:spcAft>
              <a:buNone/>
            </a:pPr>
            <a:r>
              <a:t/>
            </a:r>
            <a:endParaRPr sz="1200">
              <a:latin typeface="Google Sans"/>
              <a:ea typeface="Google Sans"/>
              <a:cs typeface="Google Sans"/>
              <a:sym typeface="Google Sans"/>
            </a:endParaRPr>
          </a:p>
          <a:p>
            <a:pPr indent="0" lvl="0" marL="0" rtl="0" algn="ctr">
              <a:spcBef>
                <a:spcPts val="0"/>
              </a:spcBef>
              <a:spcAft>
                <a:spcPts val="0"/>
              </a:spcAft>
              <a:buNone/>
            </a:pPr>
            <a:r>
              <a:rPr lang="en" sz="1200">
                <a:latin typeface="Google Sans"/>
                <a:ea typeface="Google Sans"/>
                <a:cs typeface="Google Sans"/>
                <a:sym typeface="Google Sans"/>
              </a:rPr>
              <a:t>simple wiring</a:t>
            </a:r>
            <a:endParaRPr sz="1200">
              <a:latin typeface="Google Sans"/>
              <a:ea typeface="Google Sans"/>
              <a:cs typeface="Google Sans"/>
              <a:sym typeface="Google Sans"/>
            </a:endParaRPr>
          </a:p>
        </p:txBody>
      </p:sp>
      <p:sp>
        <p:nvSpPr>
          <p:cNvPr id="171" name="Google Shape;171;p29"/>
          <p:cNvSpPr/>
          <p:nvPr/>
        </p:nvSpPr>
        <p:spPr>
          <a:xfrm>
            <a:off x="6095900" y="1364350"/>
            <a:ext cx="2290500" cy="2869500"/>
          </a:xfrm>
          <a:prstGeom prst="roundRect">
            <a:avLst>
              <a:gd fmla="val 0" name="adj"/>
            </a:avLst>
          </a:prstGeom>
          <a:solidFill>
            <a:srgbClr val="66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Google Sans Medium"/>
                <a:ea typeface="Google Sans Medium"/>
                <a:cs typeface="Google Sans Medium"/>
                <a:sym typeface="Google Sans Medium"/>
              </a:rPr>
              <a:t>SPI</a:t>
            </a:r>
            <a:endParaRPr>
              <a:solidFill>
                <a:srgbClr val="FFFFFF"/>
              </a:solidFill>
              <a:latin typeface="Google Sans Medium"/>
              <a:ea typeface="Google Sans Medium"/>
              <a:cs typeface="Google Sans Medium"/>
              <a:sym typeface="Google Sans Medium"/>
            </a:endParaRPr>
          </a:p>
          <a:p>
            <a:pPr indent="0" lvl="0" marL="0" rtl="0" algn="ctr">
              <a:spcBef>
                <a:spcPts val="0"/>
              </a:spcBef>
              <a:spcAft>
                <a:spcPts val="0"/>
              </a:spcAft>
              <a:buNone/>
            </a:pPr>
            <a:r>
              <a:t/>
            </a:r>
            <a:endParaRPr>
              <a:solidFill>
                <a:srgbClr val="FFFFFF"/>
              </a:solidFill>
              <a:latin typeface="Google Sans Medium"/>
              <a:ea typeface="Google Sans Medium"/>
              <a:cs typeface="Google Sans Medium"/>
              <a:sym typeface="Google Sans Medium"/>
            </a:endParaRPr>
          </a:p>
          <a:p>
            <a:pPr indent="0" lvl="0" marL="0" rtl="0" algn="ctr">
              <a:spcBef>
                <a:spcPts val="0"/>
              </a:spcBef>
              <a:spcAft>
                <a:spcPts val="0"/>
              </a:spcAft>
              <a:buNone/>
            </a:pPr>
            <a:r>
              <a:rPr i="1" lang="en" sz="1200">
                <a:solidFill>
                  <a:srgbClr val="FFFFFF"/>
                </a:solidFill>
                <a:latin typeface="Google Sans"/>
                <a:ea typeface="Google Sans"/>
                <a:cs typeface="Google Sans"/>
                <a:sym typeface="Google Sans"/>
              </a:rPr>
              <a:t>serial peripheral interface</a:t>
            </a:r>
            <a:endParaRPr i="1" sz="1200">
              <a:solidFill>
                <a:srgbClr val="FFFFFF"/>
              </a:solidFill>
              <a:latin typeface="Google Sans"/>
              <a:ea typeface="Google Sans"/>
              <a:cs typeface="Google Sans"/>
              <a:sym typeface="Google Sans"/>
            </a:endParaRPr>
          </a:p>
          <a:p>
            <a:pPr indent="0" lvl="0" marL="0" rtl="0" algn="ctr">
              <a:spcBef>
                <a:spcPts val="0"/>
              </a:spcBef>
              <a:spcAft>
                <a:spcPts val="0"/>
              </a:spcAft>
              <a:buNone/>
            </a:pPr>
            <a:r>
              <a:t/>
            </a:r>
            <a:endParaRPr i="1" sz="1200">
              <a:solidFill>
                <a:srgbClr val="FFFFFF"/>
              </a:solidFill>
              <a:latin typeface="Google Sans"/>
              <a:ea typeface="Google Sans"/>
              <a:cs typeface="Google Sans"/>
              <a:sym typeface="Google Sans"/>
            </a:endParaRPr>
          </a:p>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shared clock</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high transfer speed</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simultaneous</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full duplex</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t/>
            </a:r>
            <a:endParaRPr sz="1200">
              <a:solidFill>
                <a:srgbClr val="FFFFFF"/>
              </a:solidFill>
              <a:latin typeface="Google Sans"/>
              <a:ea typeface="Google Sans"/>
              <a:cs typeface="Google Sans"/>
              <a:sym typeface="Google Sans"/>
            </a:endParaRPr>
          </a:p>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complex wiring</a:t>
            </a:r>
            <a:endParaRPr sz="1200">
              <a:solidFill>
                <a:srgbClr val="FFFFFF"/>
              </a:solidFill>
              <a:latin typeface="Google Sans"/>
              <a:ea typeface="Google Sans"/>
              <a:cs typeface="Google Sans"/>
              <a:sym typeface="Google Sans"/>
            </a:endParaRPr>
          </a:p>
        </p:txBody>
      </p:sp>
      <p:sp>
        <p:nvSpPr>
          <p:cNvPr id="172" name="Google Shape;172;p29"/>
          <p:cNvSpPr/>
          <p:nvPr/>
        </p:nvSpPr>
        <p:spPr>
          <a:xfrm>
            <a:off x="570700" y="1270350"/>
            <a:ext cx="2686500" cy="3316800"/>
          </a:xfrm>
          <a:prstGeom prst="rect">
            <a:avLst/>
          </a:prstGeom>
          <a:solidFill>
            <a:srgbClr val="FFFFFF">
              <a:alpha val="79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9"/>
          <p:cNvSpPr/>
          <p:nvPr/>
        </p:nvSpPr>
        <p:spPr>
          <a:xfrm>
            <a:off x="5966875" y="1236500"/>
            <a:ext cx="2686500" cy="3316800"/>
          </a:xfrm>
          <a:prstGeom prst="rect">
            <a:avLst/>
          </a:prstGeom>
          <a:solidFill>
            <a:srgbClr val="FFFFFF">
              <a:alpha val="79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inyMLx">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