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00FF00"/>
    <a:srgbClr val="0000FF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9" d="100"/>
          <a:sy n="129" d="100"/>
        </p:scale>
        <p:origin x="-67" y="-4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3731F-789F-45CC-BEDF-7026F0EF2632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FA96DB-654D-4A5B-ABF6-26CBEBA8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C9B-931E-42F9-8E44-2E7F835AF487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8BA9-D93C-4908-81C2-E65413726C60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4C2A-BFEF-4D2F-9F0D-7380B754F627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009A-00FA-44C2-A8B4-EAC16850D6A0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8FF5-A2C4-4AFC-8318-8B95230D8266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7F54-B067-4E7B-8705-98F93A34F6A0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641C-7B3D-496D-AA29-DA944955A431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2021 </a:t>
            </a:r>
            <a:r>
              <a:rPr lang="en-US" dirty="0" err="1" smtClean="0"/>
              <a:t>EdgeImpulse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4708" y="1469231"/>
            <a:ext cx="7054585" cy="1102519"/>
          </a:xfrm>
        </p:spPr>
        <p:txBody>
          <a:bodyPr>
            <a:noAutofit/>
          </a:bodyPr>
          <a:lstStyle/>
          <a:p>
            <a:r>
              <a:rPr lang="en-US" dirty="0" smtClean="0"/>
              <a:t>Computer Vision with Embedded Machine Learning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88401" y="2859785"/>
            <a:ext cx="6400800" cy="1314450"/>
          </a:xfrm>
        </p:spPr>
        <p:txBody>
          <a:bodyPr/>
          <a:lstStyle/>
          <a:p>
            <a:r>
              <a:rPr lang="en-US" dirty="0" smtClean="0"/>
              <a:t>What is Computer Vision?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6;p2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09082" y="1477217"/>
            <a:ext cx="2534708" cy="16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C:\Users\sgmustadio\Downloads\kitty-2948404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06" y="3263034"/>
            <a:ext cx="2487884" cy="168321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93713" y="2576258"/>
            <a:ext cx="1267353" cy="1267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8" idx="2"/>
          </p:cNvCxnSpPr>
          <p:nvPr/>
        </p:nvCxnSpPr>
        <p:spPr>
          <a:xfrm>
            <a:off x="2843790" y="2318822"/>
            <a:ext cx="2649923" cy="891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</p:cNvCxnSpPr>
          <p:nvPr/>
        </p:nvCxnSpPr>
        <p:spPr>
          <a:xfrm>
            <a:off x="6761066" y="3209935"/>
            <a:ext cx="979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40386" y="302526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410" idx="3"/>
            <a:endCxn id="8" idx="2"/>
          </p:cNvCxnSpPr>
          <p:nvPr/>
        </p:nvCxnSpPr>
        <p:spPr>
          <a:xfrm flipV="1">
            <a:off x="2843790" y="3209935"/>
            <a:ext cx="2649923" cy="894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40386" y="3032606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93713" y="2576258"/>
            <a:ext cx="1267353" cy="1267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6"/>
          </p:cNvCxnSpPr>
          <p:nvPr/>
        </p:nvCxnSpPr>
        <p:spPr>
          <a:xfrm>
            <a:off x="6761066" y="3209935"/>
            <a:ext cx="979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40386" y="302526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dog?</a:t>
            </a:r>
            <a:endParaRPr lang="en-US" dirty="0"/>
          </a:p>
        </p:txBody>
      </p:sp>
      <p:pic>
        <p:nvPicPr>
          <p:cNvPr id="18434" name="Picture 2" descr="C:\Users\sgmustadio\Downloads\pets-371573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06" y="2365362"/>
            <a:ext cx="2534707" cy="168914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890613" y="3209935"/>
            <a:ext cx="2603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pic>
        <p:nvPicPr>
          <p:cNvPr id="19458" name="Picture 2" descr="C:\Users\sgmustadio\Downloads\35477618781_4445e53d9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80" y="1063229"/>
            <a:ext cx="6713840" cy="35247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14393" y="4587995"/>
            <a:ext cx="34145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“The future of computer vision,” by </a:t>
            </a:r>
            <a:r>
              <a:rPr lang="en-US" sz="800" dirty="0" err="1" smtClean="0"/>
              <a:t>ShashiBellamkonda</a:t>
            </a:r>
            <a:r>
              <a:rPr lang="en-US" sz="800" dirty="0" smtClean="0"/>
              <a:t> (CC BY 2.0)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mustadio\Downloads\building-1295569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60" y="572811"/>
            <a:ext cx="2331370" cy="2934271"/>
          </a:xfrm>
          <a:prstGeom prst="rect">
            <a:avLst/>
          </a:prstGeom>
          <a:noFill/>
        </p:spPr>
      </p:pic>
      <p:pic>
        <p:nvPicPr>
          <p:cNvPr id="20484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432" y="745632"/>
            <a:ext cx="179292" cy="217088"/>
          </a:xfrm>
          <a:prstGeom prst="rect">
            <a:avLst/>
          </a:prstGeom>
          <a:noFill/>
        </p:spPr>
      </p:pic>
      <p:pic>
        <p:nvPicPr>
          <p:cNvPr id="7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140" y="1206488"/>
            <a:ext cx="179292" cy="217088"/>
          </a:xfrm>
          <a:prstGeom prst="rect">
            <a:avLst/>
          </a:prstGeom>
          <a:noFill/>
        </p:spPr>
      </p:pic>
      <p:pic>
        <p:nvPicPr>
          <p:cNvPr id="8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786" y="1501193"/>
            <a:ext cx="179292" cy="217088"/>
          </a:xfrm>
          <a:prstGeom prst="rect">
            <a:avLst/>
          </a:prstGeom>
          <a:noFill/>
        </p:spPr>
      </p:pic>
      <p:pic>
        <p:nvPicPr>
          <p:cNvPr id="9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568" y="1033256"/>
            <a:ext cx="179292" cy="217088"/>
          </a:xfrm>
          <a:prstGeom prst="rect">
            <a:avLst/>
          </a:prstGeom>
          <a:noFill/>
        </p:spPr>
      </p:pic>
      <p:pic>
        <p:nvPicPr>
          <p:cNvPr id="10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724" y="1955379"/>
            <a:ext cx="179292" cy="217088"/>
          </a:xfrm>
          <a:prstGeom prst="rect">
            <a:avLst/>
          </a:prstGeom>
          <a:noFill/>
        </p:spPr>
      </p:pic>
      <p:pic>
        <p:nvPicPr>
          <p:cNvPr id="11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84" y="572811"/>
            <a:ext cx="179292" cy="217088"/>
          </a:xfrm>
          <a:prstGeom prst="rect">
            <a:avLst/>
          </a:prstGeom>
          <a:noFill/>
        </p:spPr>
      </p:pic>
      <p:pic>
        <p:nvPicPr>
          <p:cNvPr id="12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276" y="772312"/>
            <a:ext cx="179292" cy="217088"/>
          </a:xfrm>
          <a:prstGeom prst="rect">
            <a:avLst/>
          </a:prstGeom>
          <a:noFill/>
        </p:spPr>
      </p:pic>
      <p:pic>
        <p:nvPicPr>
          <p:cNvPr id="13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568" y="1033256"/>
            <a:ext cx="179292" cy="217088"/>
          </a:xfrm>
          <a:prstGeom prst="rect">
            <a:avLst/>
          </a:prstGeom>
          <a:noFill/>
        </p:spPr>
      </p:pic>
      <p:pic>
        <p:nvPicPr>
          <p:cNvPr id="14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922" y="1609737"/>
            <a:ext cx="179292" cy="217088"/>
          </a:xfrm>
          <a:prstGeom prst="rect">
            <a:avLst/>
          </a:prstGeom>
          <a:noFill/>
        </p:spPr>
      </p:pic>
      <p:pic>
        <p:nvPicPr>
          <p:cNvPr id="15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214" y="1609737"/>
            <a:ext cx="179292" cy="217088"/>
          </a:xfrm>
          <a:prstGeom prst="rect">
            <a:avLst/>
          </a:prstGeom>
          <a:noFill/>
        </p:spPr>
      </p:pic>
      <p:pic>
        <p:nvPicPr>
          <p:cNvPr id="16" name="Picture 4" descr="E:\Google Drive\Editing - Video\Course - Embedded Machine Learning Vision\1.1.1 - What is Computer Vision\web-camera-6183190_1280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630" y="1315032"/>
            <a:ext cx="179292" cy="217088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stCxn id="20484" idx="3"/>
          </p:cNvCxnSpPr>
          <p:nvPr/>
        </p:nvCxnSpPr>
        <p:spPr>
          <a:xfrm>
            <a:off x="3368724" y="854176"/>
            <a:ext cx="511992" cy="677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</p:cNvCxnSpPr>
          <p:nvPr/>
        </p:nvCxnSpPr>
        <p:spPr>
          <a:xfrm>
            <a:off x="3419860" y="1141800"/>
            <a:ext cx="460856" cy="39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</p:cNvCxnSpPr>
          <p:nvPr/>
        </p:nvCxnSpPr>
        <p:spPr>
          <a:xfrm>
            <a:off x="3189432" y="1315032"/>
            <a:ext cx="691284" cy="21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</p:cNvCxnSpPr>
          <p:nvPr/>
        </p:nvCxnSpPr>
        <p:spPr>
          <a:xfrm flipV="1">
            <a:off x="3279078" y="1532120"/>
            <a:ext cx="601638" cy="7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3"/>
          </p:cNvCxnSpPr>
          <p:nvPr/>
        </p:nvCxnSpPr>
        <p:spPr>
          <a:xfrm flipV="1">
            <a:off x="3509506" y="1532120"/>
            <a:ext cx="371210" cy="186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</p:cNvCxnSpPr>
          <p:nvPr/>
        </p:nvCxnSpPr>
        <p:spPr>
          <a:xfrm flipV="1">
            <a:off x="3548016" y="1532120"/>
            <a:ext cx="332700" cy="53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</p:cNvCxnSpPr>
          <p:nvPr/>
        </p:nvCxnSpPr>
        <p:spPr>
          <a:xfrm flipH="1">
            <a:off x="5148070" y="681355"/>
            <a:ext cx="447914" cy="850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1"/>
          </p:cNvCxnSpPr>
          <p:nvPr/>
        </p:nvCxnSpPr>
        <p:spPr>
          <a:xfrm flipH="1">
            <a:off x="5148070" y="880856"/>
            <a:ext cx="627206" cy="65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</p:cNvCxnSpPr>
          <p:nvPr/>
        </p:nvCxnSpPr>
        <p:spPr>
          <a:xfrm flipH="1">
            <a:off x="5148070" y="1141800"/>
            <a:ext cx="806498" cy="39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1"/>
          </p:cNvCxnSpPr>
          <p:nvPr/>
        </p:nvCxnSpPr>
        <p:spPr>
          <a:xfrm flipH="1">
            <a:off x="5148070" y="1423576"/>
            <a:ext cx="537560" cy="10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1"/>
          </p:cNvCxnSpPr>
          <p:nvPr/>
        </p:nvCxnSpPr>
        <p:spPr>
          <a:xfrm flipH="1" flipV="1">
            <a:off x="5148070" y="1532120"/>
            <a:ext cx="716852" cy="186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49760" y="3781497"/>
            <a:ext cx="314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240 x 240 x 8 x 30 x 1  = 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35656" y="3781497"/>
            <a:ext cx="181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13.824 Mbps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163071" y="4126735"/>
            <a:ext cx="14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pixels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94768" y="4337421"/>
            <a:ext cx="14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Bits per pixel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641756" y="4126735"/>
            <a:ext cx="14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Num. cameras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381099" y="4337421"/>
            <a:ext cx="17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Frames per second</a:t>
            </a:r>
            <a:endParaRPr lang="en-US" sz="14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732990" y="4174746"/>
            <a:ext cx="73152" cy="22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952191" y="4180843"/>
            <a:ext cx="256031" cy="2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Google Drive\Editing - Video\Course - Embedded Machine Learning Vision\1.1.1 - What is Computer Vision\49984326733_da61f5279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17" y="1131575"/>
            <a:ext cx="2233367" cy="2189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9760" y="3781497"/>
            <a:ext cx="314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 x 30 x 1  =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35656" y="3781497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bps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94768" y="4337421"/>
            <a:ext cx="147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Person or </a:t>
            </a:r>
          </a:p>
          <a:p>
            <a:pPr algn="ctr"/>
            <a:r>
              <a:rPr lang="en-US" sz="1400" dirty="0" smtClean="0"/>
              <a:t>not person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41756" y="4126735"/>
            <a:ext cx="14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Num. cameras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099" y="4337421"/>
            <a:ext cx="17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Frames per second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32990" y="4174746"/>
            <a:ext cx="73152" cy="22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2191" y="4180843"/>
            <a:ext cx="256031" cy="2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88526" y="3335400"/>
            <a:ext cx="29669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“</a:t>
            </a:r>
            <a:r>
              <a:rPr lang="en-US" sz="800" dirty="0" err="1" smtClean="0"/>
              <a:t>OpenMV</a:t>
            </a:r>
            <a:r>
              <a:rPr lang="en-US" sz="800" dirty="0" smtClean="0"/>
              <a:t> H7 Camera”, by </a:t>
            </a:r>
            <a:r>
              <a:rPr lang="en-US" sz="800" dirty="0" err="1" smtClean="0"/>
              <a:t>SparkFun</a:t>
            </a:r>
            <a:r>
              <a:rPr lang="en-US" sz="800" dirty="0" smtClean="0"/>
              <a:t> Electronics (CC BY 2.0)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4167" y="1"/>
            <a:ext cx="923816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62553" y="0"/>
            <a:ext cx="72188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66921" y="4928056"/>
            <a:ext cx="34145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“Hands-free Driving” by Steve </a:t>
            </a:r>
            <a:r>
              <a:rPr lang="en-US" sz="800" dirty="0" err="1" smtClean="0">
                <a:solidFill>
                  <a:schemeClr val="bg1"/>
                </a:solidFill>
              </a:rPr>
              <a:t>Jurvetson</a:t>
            </a:r>
            <a:r>
              <a:rPr lang="en-US" sz="800" dirty="0" smtClean="0">
                <a:solidFill>
                  <a:schemeClr val="bg1"/>
                </a:solidFill>
              </a:rPr>
              <a:t> (CC BY 2.0)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4167" y="1"/>
            <a:ext cx="923816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C:\Users\sgmustadio\Downloads\japan-2014616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59" y="0"/>
            <a:ext cx="7769882" cy="5143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8829" y="2686964"/>
            <a:ext cx="1209747" cy="7488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13362" y="2341322"/>
            <a:ext cx="1497782" cy="280217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059" y="2456536"/>
            <a:ext cx="1004591" cy="268696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7214" y="2686964"/>
            <a:ext cx="1497782" cy="11521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1065" y="2571749"/>
            <a:ext cx="1695875" cy="14401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39354" y="2744571"/>
            <a:ext cx="1152140" cy="6912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7895" y="2744571"/>
            <a:ext cx="345642" cy="9793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30201" y="1650038"/>
            <a:ext cx="3283599" cy="17282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Lawful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39948" y="2744571"/>
            <a:ext cx="3283599" cy="172821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Robust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20454" y="2744571"/>
            <a:ext cx="3283599" cy="1728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Ethical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Trust in AI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gmustadio\Downloads\people-4537581_192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97" y="744527"/>
            <a:ext cx="7913206" cy="432753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Trust in AI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Trust in AI</a:t>
            </a:r>
            <a:endParaRPr lang="en-US" dirty="0"/>
          </a:p>
        </p:txBody>
      </p:sp>
      <p:pic>
        <p:nvPicPr>
          <p:cNvPr id="24578" name="Picture 2" descr="C:\Users\sgmustadio\Downloads\monitoring-130504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69" y="1073968"/>
            <a:ext cx="5816263" cy="387750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1.1.1 - What is Computer Vision\canon-ds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3965" y="2571751"/>
            <a:ext cx="1209747" cy="806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800000">
            <a:off x="3242626" y="3144718"/>
            <a:ext cx="1785817" cy="69128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109" y="2226108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CMOS Image Sensor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1.1.1 - What is Computer Vision\evergreen-2025158_1280_sk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5" y="1016361"/>
            <a:ext cx="2265362" cy="200025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555755" y="1707645"/>
            <a:ext cx="1094533" cy="69128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Delay 8"/>
          <p:cNvSpPr/>
          <p:nvPr/>
        </p:nvSpPr>
        <p:spPr>
          <a:xfrm flipH="1">
            <a:off x="3823107" y="1592431"/>
            <a:ext cx="115215" cy="921712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9"/>
          <p:cNvSpPr/>
          <p:nvPr/>
        </p:nvSpPr>
        <p:spPr>
          <a:xfrm flipH="1">
            <a:off x="4744821" y="1592431"/>
            <a:ext cx="115215" cy="921712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0716" y="124678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5502" y="1592431"/>
            <a:ext cx="1152140" cy="921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5436106" y="1822858"/>
            <a:ext cx="576070" cy="460857"/>
          </a:xfrm>
          <a:prstGeom prst="trapezoid">
            <a:avLst>
              <a:gd name="adj" fmla="val 2740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249" y="1880466"/>
            <a:ext cx="576070" cy="34564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0463" y="1362003"/>
            <a:ext cx="14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Sensor</a:t>
            </a:r>
            <a:endParaRPr lang="en-US" dirty="0"/>
          </a:p>
        </p:txBody>
      </p:sp>
      <p:pic>
        <p:nvPicPr>
          <p:cNvPr id="1027" name="Picture 3" descr="C:\Users\sgmustadio\Downloads\cpu-248809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638" y="1592431"/>
            <a:ext cx="921712" cy="9217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42603" y="1131575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954568" y="1866900"/>
            <a:ext cx="5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54568" y="1962910"/>
            <a:ext cx="5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4568" y="2143433"/>
            <a:ext cx="5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54568" y="2239443"/>
            <a:ext cx="5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55107" y="2054042"/>
            <a:ext cx="5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4743" y="1866900"/>
            <a:ext cx="697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21048" y="1962150"/>
            <a:ext cx="6351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sgmustadio\Downloads\sd-6082615_1280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0813" y="1765253"/>
            <a:ext cx="596683" cy="80649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991495" y="2859786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21923" y="2859785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52351" y="2859786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199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2779" y="2859785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198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13206" y="2859786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91494" y="3090214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21922" y="3090213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52350" y="3090214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199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82778" y="3090213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3205" y="3090214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1494" y="3320642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21922" y="3320641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52350" y="3320642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82778" y="3320641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13205" y="3320642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91494" y="3551070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21922" y="3551069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52350" y="3551070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82778" y="3551069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13205" y="3551070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43635" y="2859785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43634" y="3090213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43634" y="3320641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199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43634" y="3551069"/>
            <a:ext cx="230427" cy="23042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197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45853" y="3205428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76281" y="3205427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06709" y="3205428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37137" y="3205427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7564" y="3205428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45852" y="3435856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76280" y="3435855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06708" y="3435856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37136" y="3435855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7563" y="3435856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45852" y="3666284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6280" y="3666283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06708" y="3666284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37136" y="3666283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67563" y="3666284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45852" y="3896712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6280" y="3896711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106708" y="3896712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37136" y="3896711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67563" y="3896712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97993" y="3205427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797992" y="3435855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97992" y="3666283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797992" y="3896711"/>
            <a:ext cx="230427" cy="23042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00211" y="3551070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530639" y="3551069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61067" y="3551070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91495" y="3551069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21922" y="3551070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00210" y="3781498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530638" y="3781497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61066" y="3781498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91494" y="3781497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21921" y="3781498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00210" y="4011926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530638" y="4011925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61066" y="4011926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91494" y="4011925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21921" y="4011926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300210" y="4242354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30638" y="4242353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761066" y="4242354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991494" y="4242353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21921" y="4242354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52351" y="3551069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452350" y="3781497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452350" y="4011925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452350" y="4242353"/>
            <a:ext cx="230427" cy="23042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94743" y="4472781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682778" y="4127139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028420" y="378149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7" grpId="0" animBg="1"/>
      <p:bldP spid="12" grpId="0" animBg="1"/>
      <p:bldP spid="13" grpId="0" animBg="1"/>
      <p:bldP spid="14" grpId="0"/>
      <p:bldP spid="18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gmustadio\Downloads\sd-6082615_128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6130" y="2870092"/>
            <a:ext cx="596683" cy="806498"/>
          </a:xfrm>
          <a:prstGeom prst="rect">
            <a:avLst/>
          </a:prstGeom>
          <a:noFill/>
        </p:spPr>
      </p:pic>
      <p:pic>
        <p:nvPicPr>
          <p:cNvPr id="2050" name="Picture 2" descr="C:\Users\sgmustadio\Downloads\laptop-1586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99" y="613112"/>
            <a:ext cx="5031916" cy="343585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325327" y="3205427"/>
            <a:ext cx="4608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E:\Google Drive\Editing - Video\Course - Embedded Machine Learning Vision\1.1.1 - What is Computer Vision\evergreen-2025158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25" y="843540"/>
            <a:ext cx="3099350" cy="158876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mustadio\Downloads\camera-3287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209863"/>
            <a:ext cx="2792496" cy="2131459"/>
          </a:xfrm>
          <a:prstGeom prst="rect">
            <a:avLst/>
          </a:prstGeom>
          <a:noFill/>
        </p:spPr>
      </p:pic>
      <p:pic>
        <p:nvPicPr>
          <p:cNvPr id="15" name="Picture 14" descr="C:\Users\sgmustadio\Downloads\24712670408_98cc0d61b4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607" y="901147"/>
            <a:ext cx="3974883" cy="264927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12175" y="3550844"/>
            <a:ext cx="25923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“Thermal image of a building”, by Marco </a:t>
            </a:r>
            <a:r>
              <a:rPr lang="en-US" sz="800" dirty="0" err="1" smtClean="0"/>
              <a:t>Verch</a:t>
            </a:r>
            <a:r>
              <a:rPr lang="en-US" sz="800" dirty="0" smtClean="0"/>
              <a:t> (CC BY 2.0)</a:t>
            </a:r>
          </a:p>
        </p:txBody>
      </p:sp>
      <p:pic>
        <p:nvPicPr>
          <p:cNvPr id="3087" name="Picture 15" descr="C:\Users\sgmustadio\Downloads\mountain-1462655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24" y="2974999"/>
            <a:ext cx="2771092" cy="1822859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1634043" y="2398929"/>
            <a:ext cx="806498" cy="51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s://upload.wikimedia.org/wikipedia/commons/thumb/6/6b/Pedro_Duque_participates_in_Ultrasound_proficiency_training_with_Jessica_Meir_%28closeup%29.jpg/640px-Pedro_Duque_participates_in_Ultrasound_proficiency_training_with_Jessica_Meir_%28closeup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94649"/>
            <a:ext cx="3391204" cy="2246673"/>
          </a:xfrm>
          <a:prstGeom prst="rect">
            <a:avLst/>
          </a:prstGeom>
          <a:noFill/>
        </p:spPr>
      </p:pic>
      <p:pic>
        <p:nvPicPr>
          <p:cNvPr id="7" name="Picture 14" descr="E:\Google Drive\Editing - Video\Course - Embedded Machine Learning Vision\1.1.1 - What is Computer Vision\ultrasound-509396_1280_sk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5" y="2955814"/>
            <a:ext cx="2003131" cy="2093038"/>
          </a:xfrm>
          <a:prstGeom prst="rect">
            <a:avLst/>
          </a:prstGeom>
          <a:noFill/>
        </p:spPr>
      </p:pic>
      <p:pic>
        <p:nvPicPr>
          <p:cNvPr id="8" name="Picture 6" descr="C:\Users\sgmustadio\Downloads\1189px-TE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4" y="2955813"/>
            <a:ext cx="3456420" cy="2093038"/>
          </a:xfrm>
          <a:prstGeom prst="rect">
            <a:avLst/>
          </a:prstGeom>
          <a:noFill/>
        </p:spPr>
      </p:pic>
      <p:pic>
        <p:nvPicPr>
          <p:cNvPr id="9" name="Picture 7" descr="C:\Users\sgmustadio\Downloads\SIR-C_X-SAR_J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331" y="94649"/>
            <a:ext cx="2246673" cy="2246673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1403615" y="2398929"/>
            <a:ext cx="806498" cy="51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12175" y="2398929"/>
            <a:ext cx="806498" cy="51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654" y="2341322"/>
            <a:ext cx="138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SIR-C/X-SAR imaging radar on Space Shuttle Endeavour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3362" y="2740370"/>
            <a:ext cx="9217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 smtClean="0"/>
              <a:t>Teide</a:t>
            </a:r>
            <a:r>
              <a:rPr lang="en-US" sz="800" dirty="0" smtClean="0"/>
              <a:t> volcano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sgmustadio\Downloads\mountain-146265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49177"/>
            <a:ext cx="3834791" cy="2522573"/>
          </a:xfrm>
          <a:prstGeom prst="rect">
            <a:avLst/>
          </a:prstGeom>
          <a:noFill/>
        </p:spPr>
      </p:pic>
      <p:pic>
        <p:nvPicPr>
          <p:cNvPr id="5" name="Picture 4" descr="C:\Users\sgmustadio\Downloads\24712670408_98cc0d61b4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856" y="49177"/>
            <a:ext cx="3784784" cy="2522573"/>
          </a:xfrm>
          <a:prstGeom prst="rect">
            <a:avLst/>
          </a:prstGeom>
          <a:noFill/>
        </p:spPr>
      </p:pic>
      <p:pic>
        <p:nvPicPr>
          <p:cNvPr id="6" name="Picture 6" descr="C:\Users\sgmustadio\Downloads\1189px-TE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24" y="2617222"/>
            <a:ext cx="4090659" cy="2477102"/>
          </a:xfrm>
          <a:prstGeom prst="rect">
            <a:avLst/>
          </a:prstGeom>
          <a:noFill/>
        </p:spPr>
      </p:pic>
      <p:pic>
        <p:nvPicPr>
          <p:cNvPr id="7" name="Picture 14" descr="E:\Google Drive\Editing - Video\Course - Embedded Machine Learning Vision\1.1.1 - What is Computer Vision\ultrasound-509396_1280_sk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40" y="2617222"/>
            <a:ext cx="2370698" cy="247710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13362" y="1650038"/>
            <a:ext cx="230428" cy="748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40541" y="1280706"/>
            <a:ext cx="5905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7389" y="958754"/>
            <a:ext cx="115214" cy="23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7389" y="774088"/>
            <a:ext cx="691284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Window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76436" y="3839104"/>
            <a:ext cx="288036" cy="1152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16872" y="3954318"/>
            <a:ext cx="0" cy="288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94899" y="3839104"/>
            <a:ext cx="748891" cy="259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16872" y="3493462"/>
            <a:ext cx="0" cy="230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91067" y="2974999"/>
            <a:ext cx="10800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Lava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4743" y="3746366"/>
            <a:ext cx="377769" cy="415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4315" y="3377034"/>
            <a:ext cx="8483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Tumor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4/Image-segmentation-example.jpg/640px-Image-segmentation-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10" y="1189182"/>
            <a:ext cx="3610039" cy="2707529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1/19/Image-segmentation-example-segmented.png/640px-Image-segmentation-example-segmen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856" y="1189182"/>
            <a:ext cx="3610038" cy="2707529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6200000">
            <a:off x="4197554" y="2398929"/>
            <a:ext cx="806498" cy="51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15849" y="4339124"/>
            <a:ext cx="133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00798" y="435045"/>
            <a:ext cx="4142405" cy="4273411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367727" y="1702399"/>
            <a:ext cx="2016245" cy="2016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8833" y="1702399"/>
            <a:ext cx="2016245" cy="2016245"/>
          </a:xfrm>
          <a:prstGeom prst="ellipse">
            <a:avLst/>
          </a:prstGeom>
          <a:solidFill>
            <a:srgbClr val="F79646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Computer</a:t>
            </a:r>
          </a:p>
          <a:p>
            <a:pPr algn="ctr"/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34899" y="607866"/>
            <a:ext cx="147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Artificial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Intelligence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574650" y="2969754"/>
            <a:ext cx="1267354" cy="155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334</Words>
  <Application>Microsoft Office PowerPoint</Application>
  <PresentationFormat>On-screen Show (16:9)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Computer Vision with Embedded Machine Learning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Image Classification</vt:lpstr>
      <vt:lpstr>Image Classification</vt:lpstr>
      <vt:lpstr>Object Detection</vt:lpstr>
      <vt:lpstr>Slide 13</vt:lpstr>
      <vt:lpstr>Slide 14</vt:lpstr>
      <vt:lpstr>Slide 15</vt:lpstr>
      <vt:lpstr>Slide 16</vt:lpstr>
      <vt:lpstr>Trust in AI</vt:lpstr>
      <vt:lpstr>Trust in AI</vt:lpstr>
      <vt:lpstr>Trust in AI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sgmustadio</cp:lastModifiedBy>
  <cp:revision>99</cp:revision>
  <dcterms:created xsi:type="dcterms:W3CDTF">2006-08-16T00:00:00Z</dcterms:created>
  <dcterms:modified xsi:type="dcterms:W3CDTF">2021-08-14T23:11:01Z</dcterms:modified>
</cp:coreProperties>
</file>