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1" y="-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3731F-789F-45CC-BEDF-7026F0EF2632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FA96DB-654D-4A5B-ABF6-26CBEBA8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BE3-4545-4255-AB0A-023502CF7014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7169-F72B-4E59-969B-6901F76600E1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8AE-F4FB-460F-B9B1-EFD82C19056A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1305-CB90-4EF0-9DB2-D93AFDB2604A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237A-349A-4764-A8CF-AD457438F04F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F8E-D0FD-42FA-A829-E0C416DCFA2C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220B-5D10-4DEB-8A81-888D5198FA1B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4708" y="1469231"/>
            <a:ext cx="7054585" cy="1102519"/>
          </a:xfrm>
        </p:spPr>
        <p:txBody>
          <a:bodyPr>
            <a:noAutofit/>
          </a:bodyPr>
          <a:lstStyle/>
          <a:p>
            <a:r>
              <a:rPr lang="en-US" dirty="0" smtClean="0"/>
              <a:t>Computer Vision with Embedded Machine Learning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mage-segmentation-example-segmen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746" y="1419610"/>
            <a:ext cx="3149183" cy="2361887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f/f4/Image-segmentation-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1419610"/>
            <a:ext cx="3149182" cy="236188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938321" y="1938072"/>
            <a:ext cx="1324961" cy="13249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28" idx="3"/>
            <a:endCxn id="6" idx="2"/>
          </p:cNvCxnSpPr>
          <p:nvPr/>
        </p:nvCxnSpPr>
        <p:spPr>
          <a:xfrm flipV="1">
            <a:off x="3400657" y="2600553"/>
            <a:ext cx="5376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63283" y="2629357"/>
            <a:ext cx="5376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mustadio\Downloads\42301616611_d33b1c01d4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1903" y="1650038"/>
            <a:ext cx="8180194" cy="2073852"/>
            <a:chOff x="424296" y="1650038"/>
            <a:chExt cx="8180194" cy="207385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296" y="1650038"/>
              <a:ext cx="20574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" name="Picture 3" descr="E:\Google Drive\Editing - Video\Course - Embedded Machine Learning Vision\3.4.1 - Image Segmentation\cap-se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0436" y="1650038"/>
              <a:ext cx="2054054" cy="2073852"/>
            </a:xfrm>
            <a:prstGeom prst="rect">
              <a:avLst/>
            </a:prstGeom>
            <a:noFill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790" y="2407717"/>
              <a:ext cx="3341206" cy="5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475287" y="2686964"/>
              <a:ext cx="37857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184996" y="2686964"/>
              <a:ext cx="37857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upload.wikimedia.org/wikipedia/commons/thumb/a/aa/Polarlicht_2.jpg/1280px-Polarlich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1707645"/>
            <a:ext cx="2744452" cy="1788182"/>
          </a:xfrm>
          <a:prstGeom prst="rect">
            <a:avLst/>
          </a:prstGeom>
          <a:noFill/>
        </p:spPr>
      </p:pic>
      <p:pic>
        <p:nvPicPr>
          <p:cNvPr id="13317" name="Picture 5" descr="C:\Users\sgmustadio\Downloads\1657px-Polarlicht_2_kmeans_16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979" y="1707646"/>
            <a:ext cx="2739904" cy="17858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38323" y="2168501"/>
            <a:ext cx="1324961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K-means clustering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00657" y="2600553"/>
            <a:ext cx="5376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63283" y="2629357"/>
            <a:ext cx="5376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41</Words>
  <Application>Microsoft Office PowerPoint</Application>
  <PresentationFormat>On-screen Show (16:9)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Computer Vision with Embedded Machine Learning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sgmustadio</cp:lastModifiedBy>
  <cp:revision>21</cp:revision>
  <dcterms:created xsi:type="dcterms:W3CDTF">2006-08-16T00:00:00Z</dcterms:created>
  <dcterms:modified xsi:type="dcterms:W3CDTF">2021-08-15T00:00:29Z</dcterms:modified>
</cp:coreProperties>
</file>